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9" r:id="rId4"/>
    <p:sldId id="264" r:id="rId5"/>
    <p:sldId id="266" r:id="rId6"/>
    <p:sldId id="267" r:id="rId7"/>
    <p:sldId id="265" r:id="rId8"/>
    <p:sldId id="269" r:id="rId9"/>
    <p:sldId id="261" r:id="rId10"/>
    <p:sldId id="262" r:id="rId11"/>
    <p:sldId id="263" r:id="rId12"/>
    <p:sldId id="271" r:id="rId13"/>
    <p:sldId id="27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40"/>
    <a:srgbClr val="66CC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1" d="100"/>
          <a:sy n="101" d="100"/>
        </p:scale>
        <p:origin x="-26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7460E-7F59-2044-911B-3B9AB3268B2C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A4A817-5FC5-D646-AAAB-C8F391DCC748}">
      <dgm:prSet phldrT="[Text]" custT="1"/>
      <dgm:spPr/>
      <dgm:t>
        <a:bodyPr/>
        <a:lstStyle/>
        <a:p>
          <a:r>
            <a:rPr lang="en-US" sz="1800" dirty="0" smtClean="0"/>
            <a:t>Background</a:t>
          </a:r>
          <a:endParaRPr lang="en-US" sz="1800" dirty="0"/>
        </a:p>
      </dgm:t>
    </dgm:pt>
    <dgm:pt modelId="{A8A72032-FFD6-2F40-8A9E-594541359264}" type="parTrans" cxnId="{BB789542-482A-D742-BA65-63EF92B710E9}">
      <dgm:prSet/>
      <dgm:spPr/>
      <dgm:t>
        <a:bodyPr/>
        <a:lstStyle/>
        <a:p>
          <a:endParaRPr lang="en-US"/>
        </a:p>
      </dgm:t>
    </dgm:pt>
    <dgm:pt modelId="{9303882C-AAD5-564D-8659-7809598EE826}" type="sibTrans" cxnId="{BB789542-482A-D742-BA65-63EF92B710E9}">
      <dgm:prSet/>
      <dgm:spPr/>
      <dgm:t>
        <a:bodyPr/>
        <a:lstStyle/>
        <a:p>
          <a:endParaRPr lang="en-US"/>
        </a:p>
      </dgm:t>
    </dgm:pt>
    <dgm:pt modelId="{E4412CEE-249E-7E4D-AE51-2E3F6030EC2B}">
      <dgm:prSet phldrT="[Text]" custT="1"/>
      <dgm:spPr/>
      <dgm:t>
        <a:bodyPr/>
        <a:lstStyle/>
        <a:p>
          <a:r>
            <a:rPr lang="en-US" sz="1800" dirty="0" smtClean="0"/>
            <a:t>Methods</a:t>
          </a:r>
          <a:endParaRPr lang="en-US" sz="1800" dirty="0"/>
        </a:p>
      </dgm:t>
    </dgm:pt>
    <dgm:pt modelId="{3E183CB8-82E9-6141-AFD3-B532241E0B9B}" type="parTrans" cxnId="{D7B2C91B-4CFE-0C45-8C76-D73B424EB95F}">
      <dgm:prSet/>
      <dgm:spPr/>
      <dgm:t>
        <a:bodyPr/>
        <a:lstStyle/>
        <a:p>
          <a:endParaRPr lang="en-US"/>
        </a:p>
      </dgm:t>
    </dgm:pt>
    <dgm:pt modelId="{FAEE7CA1-8E5D-4A4D-9512-9CEA1CD54FB4}" type="sibTrans" cxnId="{D7B2C91B-4CFE-0C45-8C76-D73B424EB95F}">
      <dgm:prSet/>
      <dgm:spPr/>
      <dgm:t>
        <a:bodyPr/>
        <a:lstStyle/>
        <a:p>
          <a:endParaRPr lang="en-US"/>
        </a:p>
      </dgm:t>
    </dgm:pt>
    <dgm:pt modelId="{16ED71A0-882C-C54B-A962-F7095BECAEFC}">
      <dgm:prSet phldrT="[Text]" custT="1"/>
      <dgm:spPr/>
      <dgm:t>
        <a:bodyPr/>
        <a:lstStyle/>
        <a:p>
          <a:r>
            <a:rPr lang="en-US" sz="1800" dirty="0" smtClean="0"/>
            <a:t>Issues</a:t>
          </a:r>
          <a:endParaRPr lang="en-US" sz="1800" dirty="0"/>
        </a:p>
      </dgm:t>
    </dgm:pt>
    <dgm:pt modelId="{2655AD2B-BC5E-DD4E-8597-AC333E253C18}" type="parTrans" cxnId="{2534E6C4-EB00-9044-810B-BFBA536A063F}">
      <dgm:prSet/>
      <dgm:spPr/>
      <dgm:t>
        <a:bodyPr/>
        <a:lstStyle/>
        <a:p>
          <a:endParaRPr lang="en-US"/>
        </a:p>
      </dgm:t>
    </dgm:pt>
    <dgm:pt modelId="{F65EEA5E-5BA9-9C45-AF30-3B1876DA0798}" type="sibTrans" cxnId="{2534E6C4-EB00-9044-810B-BFBA536A063F}">
      <dgm:prSet/>
      <dgm:spPr/>
      <dgm:t>
        <a:bodyPr/>
        <a:lstStyle/>
        <a:p>
          <a:endParaRPr lang="en-US"/>
        </a:p>
      </dgm:t>
    </dgm:pt>
    <dgm:pt modelId="{BB1EB325-649B-CE48-8749-DB891A47A573}">
      <dgm:prSet phldrT="[Text]" custT="1"/>
      <dgm:spPr/>
      <dgm:t>
        <a:bodyPr/>
        <a:lstStyle/>
        <a:p>
          <a:r>
            <a:rPr lang="en-US" sz="1800" dirty="0" smtClean="0"/>
            <a:t>Environmental</a:t>
          </a:r>
          <a:endParaRPr lang="en-US" sz="1800" dirty="0"/>
        </a:p>
      </dgm:t>
    </dgm:pt>
    <dgm:pt modelId="{391D188E-EF1C-C44C-A000-A3264E8187DF}" type="parTrans" cxnId="{E98FB824-4719-674A-8BA4-072B7582954E}">
      <dgm:prSet/>
      <dgm:spPr/>
      <dgm:t>
        <a:bodyPr/>
        <a:lstStyle/>
        <a:p>
          <a:endParaRPr lang="en-US"/>
        </a:p>
      </dgm:t>
    </dgm:pt>
    <dgm:pt modelId="{2EEEAE59-36E1-3942-91EA-E41FB4463356}" type="sibTrans" cxnId="{E98FB824-4719-674A-8BA4-072B7582954E}">
      <dgm:prSet/>
      <dgm:spPr/>
      <dgm:t>
        <a:bodyPr/>
        <a:lstStyle/>
        <a:p>
          <a:endParaRPr lang="en-US"/>
        </a:p>
      </dgm:t>
    </dgm:pt>
    <dgm:pt modelId="{D1B2A274-5440-0642-818F-F8F82E06932A}">
      <dgm:prSet phldrT="[Text]" custT="1"/>
      <dgm:spPr/>
      <dgm:t>
        <a:bodyPr/>
        <a:lstStyle/>
        <a:p>
          <a:r>
            <a:rPr lang="en-US" sz="1800" dirty="0" smtClean="0"/>
            <a:t>Framing</a:t>
          </a:r>
          <a:endParaRPr lang="en-US" sz="1800" dirty="0"/>
        </a:p>
      </dgm:t>
    </dgm:pt>
    <dgm:pt modelId="{7FAA956C-660F-B24F-A2C8-C5768E4D2A85}" type="parTrans" cxnId="{4A02CBD0-E9AC-7F4F-A337-2F1C2166BB63}">
      <dgm:prSet/>
      <dgm:spPr/>
      <dgm:t>
        <a:bodyPr/>
        <a:lstStyle/>
        <a:p>
          <a:endParaRPr lang="en-US"/>
        </a:p>
      </dgm:t>
    </dgm:pt>
    <dgm:pt modelId="{9EED84EB-1218-1846-B119-D56B43A38E04}" type="sibTrans" cxnId="{4A02CBD0-E9AC-7F4F-A337-2F1C2166BB63}">
      <dgm:prSet/>
      <dgm:spPr/>
      <dgm:t>
        <a:bodyPr/>
        <a:lstStyle/>
        <a:p>
          <a:endParaRPr lang="en-US"/>
        </a:p>
      </dgm:t>
    </dgm:pt>
    <dgm:pt modelId="{B8C85692-89E8-6940-88FA-D7CC3D824CB4}">
      <dgm:prSet custT="1"/>
      <dgm:spPr/>
      <dgm:t>
        <a:bodyPr/>
        <a:lstStyle/>
        <a:p>
          <a:r>
            <a:rPr lang="en-US" sz="1800" dirty="0" smtClean="0"/>
            <a:t>Policy Examples</a:t>
          </a:r>
          <a:endParaRPr lang="en-US" sz="1800" dirty="0"/>
        </a:p>
      </dgm:t>
    </dgm:pt>
    <dgm:pt modelId="{FA027FC0-DD09-AC48-98C3-71A51BCF1565}" type="parTrans" cxnId="{101F1AD6-CCD5-F541-A467-ACD63E5FA5BB}">
      <dgm:prSet/>
      <dgm:spPr/>
      <dgm:t>
        <a:bodyPr/>
        <a:lstStyle/>
        <a:p>
          <a:endParaRPr lang="en-US"/>
        </a:p>
      </dgm:t>
    </dgm:pt>
    <dgm:pt modelId="{F7C7C94D-8D97-2F48-8505-3E96917BF6FF}" type="sibTrans" cxnId="{101F1AD6-CCD5-F541-A467-ACD63E5FA5BB}">
      <dgm:prSet/>
      <dgm:spPr/>
      <dgm:t>
        <a:bodyPr/>
        <a:lstStyle/>
        <a:p>
          <a:endParaRPr lang="en-US"/>
        </a:p>
      </dgm:t>
    </dgm:pt>
    <dgm:pt modelId="{E804FA60-C145-4645-B60C-A66CE25E7163}">
      <dgm:prSet phldrT="[Text]" custT="1"/>
      <dgm:spPr/>
      <dgm:t>
        <a:bodyPr/>
        <a:lstStyle/>
        <a:p>
          <a:r>
            <a:rPr lang="en-US" sz="1800" dirty="0" smtClean="0"/>
            <a:t>Technical Foundation</a:t>
          </a:r>
          <a:endParaRPr lang="en-US" sz="1800" dirty="0"/>
        </a:p>
      </dgm:t>
    </dgm:pt>
    <dgm:pt modelId="{312DC1B2-084B-CF41-B9C6-4CBF7971393F}" type="parTrans" cxnId="{C025DE0C-9C8E-B84F-B6D1-ECE9B36B71EA}">
      <dgm:prSet/>
      <dgm:spPr/>
      <dgm:t>
        <a:bodyPr/>
        <a:lstStyle/>
        <a:p>
          <a:endParaRPr lang="en-US"/>
        </a:p>
      </dgm:t>
    </dgm:pt>
    <dgm:pt modelId="{A8FCE605-95E9-534D-931F-F365B536ABEF}" type="sibTrans" cxnId="{C025DE0C-9C8E-B84F-B6D1-ECE9B36B71EA}">
      <dgm:prSet/>
      <dgm:spPr/>
      <dgm:t>
        <a:bodyPr/>
        <a:lstStyle/>
        <a:p>
          <a:endParaRPr lang="en-US"/>
        </a:p>
      </dgm:t>
    </dgm:pt>
    <dgm:pt modelId="{ADD30BDE-2795-3247-80E3-C562BA1A56D2}">
      <dgm:prSet phldrT="[Text]" custT="1"/>
      <dgm:spPr/>
      <dgm:t>
        <a:bodyPr/>
        <a:lstStyle/>
        <a:p>
          <a:r>
            <a:rPr lang="en-US" sz="1800" dirty="0" smtClean="0"/>
            <a:t>Community</a:t>
          </a:r>
          <a:endParaRPr lang="en-US" sz="1800" dirty="0"/>
        </a:p>
      </dgm:t>
    </dgm:pt>
    <dgm:pt modelId="{7C3AE016-5BF7-9C44-B40E-ACED1D3CFDF5}" type="parTrans" cxnId="{208FAC91-00D2-2844-9623-D5D5AFA37BB0}">
      <dgm:prSet/>
      <dgm:spPr/>
      <dgm:t>
        <a:bodyPr/>
        <a:lstStyle/>
        <a:p>
          <a:endParaRPr lang="en-US"/>
        </a:p>
      </dgm:t>
    </dgm:pt>
    <dgm:pt modelId="{7E1D7747-7985-5743-A483-AF90701EA2B7}" type="sibTrans" cxnId="{208FAC91-00D2-2844-9623-D5D5AFA37BB0}">
      <dgm:prSet/>
      <dgm:spPr/>
      <dgm:t>
        <a:bodyPr/>
        <a:lstStyle/>
        <a:p>
          <a:endParaRPr lang="en-US"/>
        </a:p>
      </dgm:t>
    </dgm:pt>
    <dgm:pt modelId="{8FCF5112-E190-0F42-9C2C-4D1929A29690}">
      <dgm:prSet custT="1"/>
      <dgm:spPr/>
      <dgm:t>
        <a:bodyPr/>
        <a:lstStyle/>
        <a:p>
          <a:r>
            <a:rPr lang="en-US" sz="1800" dirty="0" smtClean="0"/>
            <a:t>Options / Consequences</a:t>
          </a:r>
          <a:endParaRPr lang="en-US" sz="1800" dirty="0"/>
        </a:p>
      </dgm:t>
    </dgm:pt>
    <dgm:pt modelId="{CB3D3678-E9B2-6B4C-A9C8-890D9EBD5173}" type="parTrans" cxnId="{8E180F37-1655-8345-9040-85F2BAE16B7B}">
      <dgm:prSet/>
      <dgm:spPr/>
      <dgm:t>
        <a:bodyPr/>
        <a:lstStyle/>
        <a:p>
          <a:endParaRPr lang="en-US"/>
        </a:p>
      </dgm:t>
    </dgm:pt>
    <dgm:pt modelId="{6ADBEC75-E00A-1545-B772-856F229528F4}" type="sibTrans" cxnId="{8E180F37-1655-8345-9040-85F2BAE16B7B}">
      <dgm:prSet/>
      <dgm:spPr/>
      <dgm:t>
        <a:bodyPr/>
        <a:lstStyle/>
        <a:p>
          <a:endParaRPr lang="en-US"/>
        </a:p>
      </dgm:t>
    </dgm:pt>
    <dgm:pt modelId="{942D9727-4818-1847-A636-813A20CF9EC2}">
      <dgm:prSet custT="1"/>
      <dgm:spPr/>
      <dgm:t>
        <a:bodyPr/>
        <a:lstStyle/>
        <a:p>
          <a:r>
            <a:rPr lang="en-US" sz="1750" dirty="0" smtClean="0"/>
            <a:t>Status quo</a:t>
          </a:r>
          <a:endParaRPr lang="en-US" sz="1750" dirty="0"/>
        </a:p>
      </dgm:t>
    </dgm:pt>
    <dgm:pt modelId="{C35F6B89-426C-B54D-BDCD-3A50DD9C8789}" type="parTrans" cxnId="{42BD99A0-7F4C-0C49-B5FC-1DA136E08799}">
      <dgm:prSet/>
      <dgm:spPr/>
      <dgm:t>
        <a:bodyPr/>
        <a:lstStyle/>
        <a:p>
          <a:endParaRPr lang="en-US"/>
        </a:p>
      </dgm:t>
    </dgm:pt>
    <dgm:pt modelId="{8D96C78A-A32B-6F4E-91DA-8E922CB4B036}" type="sibTrans" cxnId="{42BD99A0-7F4C-0C49-B5FC-1DA136E08799}">
      <dgm:prSet/>
      <dgm:spPr/>
      <dgm:t>
        <a:bodyPr/>
        <a:lstStyle/>
        <a:p>
          <a:endParaRPr lang="en-US"/>
        </a:p>
      </dgm:t>
    </dgm:pt>
    <dgm:pt modelId="{8F4DC868-D06F-5240-A749-87AF3D13B154}">
      <dgm:prSet custT="1"/>
      <dgm:spPr/>
      <dgm:t>
        <a:bodyPr/>
        <a:lstStyle/>
        <a:p>
          <a:r>
            <a:rPr lang="en-US" sz="1750" dirty="0" smtClean="0"/>
            <a:t>More government involvement</a:t>
          </a:r>
          <a:endParaRPr lang="en-US" sz="1750" dirty="0"/>
        </a:p>
      </dgm:t>
    </dgm:pt>
    <dgm:pt modelId="{8B4E4DA2-F915-EE40-8EB1-CF92AD39792D}" type="parTrans" cxnId="{83316596-3A7C-0D41-82A9-502B8964601B}">
      <dgm:prSet/>
      <dgm:spPr/>
      <dgm:t>
        <a:bodyPr/>
        <a:lstStyle/>
        <a:p>
          <a:endParaRPr lang="en-US"/>
        </a:p>
      </dgm:t>
    </dgm:pt>
    <dgm:pt modelId="{C3905C36-8ADA-CF40-8ABC-C4E9D39997D9}" type="sibTrans" cxnId="{83316596-3A7C-0D41-82A9-502B8964601B}">
      <dgm:prSet/>
      <dgm:spPr/>
      <dgm:t>
        <a:bodyPr/>
        <a:lstStyle/>
        <a:p>
          <a:endParaRPr lang="en-US"/>
        </a:p>
      </dgm:t>
    </dgm:pt>
    <dgm:pt modelId="{C2FD4661-E9D0-BA4E-8591-50E3FEB61EED}">
      <dgm:prSet custT="1"/>
      <dgm:spPr/>
      <dgm:t>
        <a:bodyPr/>
        <a:lstStyle/>
        <a:p>
          <a:r>
            <a:rPr lang="en-US" sz="1750" dirty="0" smtClean="0"/>
            <a:t>Less government involvement</a:t>
          </a:r>
          <a:endParaRPr lang="en-US" sz="1750" dirty="0"/>
        </a:p>
      </dgm:t>
    </dgm:pt>
    <dgm:pt modelId="{E9413992-C70C-8845-9257-069F59FAD70D}" type="parTrans" cxnId="{F7C633BE-DB38-B442-A982-90D0577C65DB}">
      <dgm:prSet/>
      <dgm:spPr/>
      <dgm:t>
        <a:bodyPr/>
        <a:lstStyle/>
        <a:p>
          <a:endParaRPr lang="en-US"/>
        </a:p>
      </dgm:t>
    </dgm:pt>
    <dgm:pt modelId="{7E704459-52E6-0346-9D66-0DDC8A823244}" type="sibTrans" cxnId="{F7C633BE-DB38-B442-A982-90D0577C65DB}">
      <dgm:prSet/>
      <dgm:spPr/>
      <dgm:t>
        <a:bodyPr/>
        <a:lstStyle/>
        <a:p>
          <a:endParaRPr lang="en-US"/>
        </a:p>
      </dgm:t>
    </dgm:pt>
    <dgm:pt modelId="{68B55DAB-284C-3F4F-A794-F3D602073E54}" type="pres">
      <dgm:prSet presAssocID="{FC77460E-7F59-2044-911B-3B9AB3268B2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6F09D93-5C17-5F41-933F-BE67E6F019A2}" type="pres">
      <dgm:prSet presAssocID="{83A4A817-5FC5-D646-AAAB-C8F391DCC748}" presName="composite" presStyleCnt="0"/>
      <dgm:spPr/>
    </dgm:pt>
    <dgm:pt modelId="{5733D752-E9DF-F148-826C-F31F04853275}" type="pres">
      <dgm:prSet presAssocID="{83A4A817-5FC5-D646-AAAB-C8F391DCC748}" presName="bentUpArrow1" presStyleLbl="alignImgPlace1" presStyleIdx="0" presStyleCnt="4" custLinFactNeighborX="-6331" custLinFactNeighborY="-3320"/>
      <dgm:spPr/>
    </dgm:pt>
    <dgm:pt modelId="{E6996568-43CB-9249-90E3-F1B44E9CB2D9}" type="pres">
      <dgm:prSet presAssocID="{83A4A817-5FC5-D646-AAAB-C8F391DCC748}" presName="ParentText" presStyleLbl="node1" presStyleIdx="0" presStyleCnt="5" custScaleX="68765" custScaleY="66421" custLinFactNeighborX="-12836" custLinFactNeighborY="105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002F3-E729-DC4A-A840-9FED905E3265}" type="pres">
      <dgm:prSet presAssocID="{83A4A817-5FC5-D646-AAAB-C8F391DCC748}" presName="ChildText" presStyleLbl="revTx" presStyleIdx="0" presStyleCnt="4" custScaleX="180333" custLinFactNeighborX="1569" custLinFactNeighborY="3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B5B27-EAB9-604D-8DF0-B3E8A44801F1}" type="pres">
      <dgm:prSet presAssocID="{9303882C-AAD5-564D-8659-7809598EE826}" presName="sibTrans" presStyleCnt="0"/>
      <dgm:spPr/>
    </dgm:pt>
    <dgm:pt modelId="{2B593CF5-7EC4-2049-85E3-5D14E86E1F32}" type="pres">
      <dgm:prSet presAssocID="{16ED71A0-882C-C54B-A962-F7095BECAEFC}" presName="composite" presStyleCnt="0"/>
      <dgm:spPr/>
    </dgm:pt>
    <dgm:pt modelId="{5822AADA-30C2-1F46-A17B-205F548EB08F}" type="pres">
      <dgm:prSet presAssocID="{16ED71A0-882C-C54B-A962-F7095BECAEFC}" presName="bentUpArrow1" presStyleLbl="alignImgPlace1" presStyleIdx="1" presStyleCnt="4" custLinFactNeighborX="-30612" custLinFactNeighborY="-3528"/>
      <dgm:spPr/>
    </dgm:pt>
    <dgm:pt modelId="{80BE05A2-9CC3-F042-8695-5DB2C85E1A75}" type="pres">
      <dgm:prSet presAssocID="{16ED71A0-882C-C54B-A962-F7095BECAEFC}" presName="ParentText" presStyleLbl="node1" presStyleIdx="1" presStyleCnt="5" custScaleX="68765" custScaleY="66421" custLinFactNeighborX="-30406" custLinFactNeighborY="96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CDCE0-2FB6-ED45-8638-B81A333F65B3}" type="pres">
      <dgm:prSet presAssocID="{16ED71A0-882C-C54B-A962-F7095BECAEFC}" presName="ChildText" presStyleLbl="revTx" presStyleIdx="1" presStyleCnt="4" custScaleX="175684" custLinFactNeighborX="-26111" custLinFactNeighborY="2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813B2-39D5-9B4E-85C0-D7B4686B980E}" type="pres">
      <dgm:prSet presAssocID="{F65EEA5E-5BA9-9C45-AF30-3B1876DA0798}" presName="sibTrans" presStyleCnt="0"/>
      <dgm:spPr/>
    </dgm:pt>
    <dgm:pt modelId="{F764E737-0113-9341-B2CA-2ABB5535DEB4}" type="pres">
      <dgm:prSet presAssocID="{D1B2A274-5440-0642-818F-F8F82E06932A}" presName="composite" presStyleCnt="0"/>
      <dgm:spPr/>
    </dgm:pt>
    <dgm:pt modelId="{7FA56EAD-B6AB-C04D-9E1D-0302304E369B}" type="pres">
      <dgm:prSet presAssocID="{D1B2A274-5440-0642-818F-F8F82E06932A}" presName="bentUpArrow1" presStyleLbl="alignImgPlace1" presStyleIdx="2" presStyleCnt="4" custLinFactNeighborX="-57259" custLinFactNeighborY="-5912"/>
      <dgm:spPr/>
    </dgm:pt>
    <dgm:pt modelId="{688BC13A-D416-754C-9A8A-823D08C007C4}" type="pres">
      <dgm:prSet presAssocID="{D1B2A274-5440-0642-818F-F8F82E06932A}" presName="ParentText" presStyleLbl="node1" presStyleIdx="2" presStyleCnt="5" custScaleX="68765" custScaleY="66421" custLinFactNeighborX="-47227" custLinFactNeighborY="77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1EBB2-B368-FA45-A220-650423809C42}" type="pres">
      <dgm:prSet presAssocID="{D1B2A274-5440-0642-818F-F8F82E06932A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98E21-F126-D84C-B77C-C0E3456804BC}" type="pres">
      <dgm:prSet presAssocID="{9EED84EB-1218-1846-B119-D56B43A38E04}" presName="sibTrans" presStyleCnt="0"/>
      <dgm:spPr/>
    </dgm:pt>
    <dgm:pt modelId="{368390BD-E7FF-804C-8C33-BE8F759850E9}" type="pres">
      <dgm:prSet presAssocID="{8FCF5112-E190-0F42-9C2C-4D1929A29690}" presName="composite" presStyleCnt="0"/>
      <dgm:spPr/>
    </dgm:pt>
    <dgm:pt modelId="{0EBA13D1-2C9D-6848-8B9A-C5E933C536B1}" type="pres">
      <dgm:prSet presAssocID="{8FCF5112-E190-0F42-9C2C-4D1929A29690}" presName="bentUpArrow1" presStyleLbl="alignImgPlace1" presStyleIdx="3" presStyleCnt="4" custLinFactNeighborX="-79261" custLinFactNeighborY="-7676"/>
      <dgm:spPr/>
    </dgm:pt>
    <dgm:pt modelId="{B92CDBC6-12C2-AA40-AD21-1B93DF75AAC0}" type="pres">
      <dgm:prSet presAssocID="{8FCF5112-E190-0F42-9C2C-4D1929A29690}" presName="ParentText" presStyleLbl="node1" presStyleIdx="3" presStyleCnt="5" custScaleX="84899" custScaleY="66421" custLinFactNeighborX="-60165" custLinFactNeighborY="59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A9B81-616C-CA4D-B058-73859220B0DF}" type="pres">
      <dgm:prSet presAssocID="{8FCF5112-E190-0F42-9C2C-4D1929A29690}" presName="ChildText" presStyleLbl="revTx" presStyleIdx="3" presStyleCnt="4" custScaleX="241722" custLinFactNeighborX="-23069" custLinFactNeighborY="60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D4005-A64B-5547-9476-6224D6FC238E}" type="pres">
      <dgm:prSet presAssocID="{6ADBEC75-E00A-1545-B772-856F229528F4}" presName="sibTrans" presStyleCnt="0"/>
      <dgm:spPr/>
    </dgm:pt>
    <dgm:pt modelId="{1EA45AB0-AE68-C44A-97E6-5768B917625B}" type="pres">
      <dgm:prSet presAssocID="{B8C85692-89E8-6940-88FA-D7CC3D824CB4}" presName="composite" presStyleCnt="0"/>
      <dgm:spPr/>
    </dgm:pt>
    <dgm:pt modelId="{F54E6989-5501-9E40-9860-E030B23685CE}" type="pres">
      <dgm:prSet presAssocID="{B8C85692-89E8-6940-88FA-D7CC3D824CB4}" presName="ParentText" presStyleLbl="node1" presStyleIdx="4" presStyleCnt="5" custScaleX="99137" custScaleY="66421" custLinFactNeighborX="-70794" custLinFactNeighborY="105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36D86A-347A-FC4F-B3D9-BBE660F561E7}" type="presOf" srcId="{16ED71A0-882C-C54B-A962-F7095BECAEFC}" destId="{80BE05A2-9CC3-F042-8695-5DB2C85E1A75}" srcOrd="0" destOrd="0" presId="urn:microsoft.com/office/officeart/2005/8/layout/StepDownProcess"/>
    <dgm:cxn modelId="{0E61C901-3F4E-8B44-AC7B-A2951DC3B023}" type="presOf" srcId="{E4412CEE-249E-7E4D-AE51-2E3F6030EC2B}" destId="{D50002F3-E729-DC4A-A840-9FED905E3265}" srcOrd="0" destOrd="0" presId="urn:microsoft.com/office/officeart/2005/8/layout/StepDownProcess"/>
    <dgm:cxn modelId="{D04E5294-6692-AD43-BDB2-0B7686673154}" type="presOf" srcId="{942D9727-4818-1847-A636-813A20CF9EC2}" destId="{A12A9B81-616C-CA4D-B058-73859220B0DF}" srcOrd="0" destOrd="0" presId="urn:microsoft.com/office/officeart/2005/8/layout/StepDownProcess"/>
    <dgm:cxn modelId="{C89C7225-A864-FC4A-BA76-2416817B152C}" type="presOf" srcId="{8FCF5112-E190-0F42-9C2C-4D1929A29690}" destId="{B92CDBC6-12C2-AA40-AD21-1B93DF75AAC0}" srcOrd="0" destOrd="0" presId="urn:microsoft.com/office/officeart/2005/8/layout/StepDownProcess"/>
    <dgm:cxn modelId="{773A165D-115A-CB41-AC3B-B10BA9B55DC0}" type="presOf" srcId="{E804FA60-C145-4645-B60C-A66CE25E7163}" destId="{D50002F3-E729-DC4A-A840-9FED905E3265}" srcOrd="0" destOrd="1" presId="urn:microsoft.com/office/officeart/2005/8/layout/StepDownProcess"/>
    <dgm:cxn modelId="{4A02CBD0-E9AC-7F4F-A337-2F1C2166BB63}" srcId="{FC77460E-7F59-2044-911B-3B9AB3268B2C}" destId="{D1B2A274-5440-0642-818F-F8F82E06932A}" srcOrd="2" destOrd="0" parTransId="{7FAA956C-660F-B24F-A2C8-C5768E4D2A85}" sibTransId="{9EED84EB-1218-1846-B119-D56B43A38E04}"/>
    <dgm:cxn modelId="{07528DA9-0067-3E4E-8DCA-B6D0D2263B59}" type="presOf" srcId="{8F4DC868-D06F-5240-A749-87AF3D13B154}" destId="{A12A9B81-616C-CA4D-B058-73859220B0DF}" srcOrd="0" destOrd="1" presId="urn:microsoft.com/office/officeart/2005/8/layout/StepDownProcess"/>
    <dgm:cxn modelId="{C025DE0C-9C8E-B84F-B6D1-ECE9B36B71EA}" srcId="{83A4A817-5FC5-D646-AAAB-C8F391DCC748}" destId="{E804FA60-C145-4645-B60C-A66CE25E7163}" srcOrd="1" destOrd="0" parTransId="{312DC1B2-084B-CF41-B9C6-4CBF7971393F}" sibTransId="{A8FCE605-95E9-534D-931F-F365B536ABEF}"/>
    <dgm:cxn modelId="{BB4BBBA6-0729-3547-97AE-D053F8F99565}" type="presOf" srcId="{BB1EB325-649B-CE48-8749-DB891A47A573}" destId="{089CDCE0-2FB6-ED45-8638-B81A333F65B3}" srcOrd="0" destOrd="0" presId="urn:microsoft.com/office/officeart/2005/8/layout/StepDownProcess"/>
    <dgm:cxn modelId="{F7C633BE-DB38-B442-A982-90D0577C65DB}" srcId="{8FCF5112-E190-0F42-9C2C-4D1929A29690}" destId="{C2FD4661-E9D0-BA4E-8591-50E3FEB61EED}" srcOrd="2" destOrd="0" parTransId="{E9413992-C70C-8845-9257-069F59FAD70D}" sibTransId="{7E704459-52E6-0346-9D66-0DDC8A823244}"/>
    <dgm:cxn modelId="{DB5F2123-027B-D940-9FE5-9F811060DE15}" type="presOf" srcId="{ADD30BDE-2795-3247-80E3-C562BA1A56D2}" destId="{089CDCE0-2FB6-ED45-8638-B81A333F65B3}" srcOrd="0" destOrd="1" presId="urn:microsoft.com/office/officeart/2005/8/layout/StepDownProcess"/>
    <dgm:cxn modelId="{42BD99A0-7F4C-0C49-B5FC-1DA136E08799}" srcId="{8FCF5112-E190-0F42-9C2C-4D1929A29690}" destId="{942D9727-4818-1847-A636-813A20CF9EC2}" srcOrd="0" destOrd="0" parTransId="{C35F6B89-426C-B54D-BDCD-3A50DD9C8789}" sibTransId="{8D96C78A-A32B-6F4E-91DA-8E922CB4B036}"/>
    <dgm:cxn modelId="{101F1AD6-CCD5-F541-A467-ACD63E5FA5BB}" srcId="{FC77460E-7F59-2044-911B-3B9AB3268B2C}" destId="{B8C85692-89E8-6940-88FA-D7CC3D824CB4}" srcOrd="4" destOrd="0" parTransId="{FA027FC0-DD09-AC48-98C3-71A51BCF1565}" sibTransId="{F7C7C94D-8D97-2F48-8505-3E96917BF6FF}"/>
    <dgm:cxn modelId="{8E180F37-1655-8345-9040-85F2BAE16B7B}" srcId="{FC77460E-7F59-2044-911B-3B9AB3268B2C}" destId="{8FCF5112-E190-0F42-9C2C-4D1929A29690}" srcOrd="3" destOrd="0" parTransId="{CB3D3678-E9B2-6B4C-A9C8-890D9EBD5173}" sibTransId="{6ADBEC75-E00A-1545-B772-856F229528F4}"/>
    <dgm:cxn modelId="{6C00D049-669D-B942-8A9D-3CDD2539BB5E}" type="presOf" srcId="{D1B2A274-5440-0642-818F-F8F82E06932A}" destId="{688BC13A-D416-754C-9A8A-823D08C007C4}" srcOrd="0" destOrd="0" presId="urn:microsoft.com/office/officeart/2005/8/layout/StepDownProcess"/>
    <dgm:cxn modelId="{12809E07-C490-7B44-9469-32554568C8AA}" type="presOf" srcId="{B8C85692-89E8-6940-88FA-D7CC3D824CB4}" destId="{F54E6989-5501-9E40-9860-E030B23685CE}" srcOrd="0" destOrd="0" presId="urn:microsoft.com/office/officeart/2005/8/layout/StepDownProcess"/>
    <dgm:cxn modelId="{2534E6C4-EB00-9044-810B-BFBA536A063F}" srcId="{FC77460E-7F59-2044-911B-3B9AB3268B2C}" destId="{16ED71A0-882C-C54B-A962-F7095BECAEFC}" srcOrd="1" destOrd="0" parTransId="{2655AD2B-BC5E-DD4E-8597-AC333E253C18}" sibTransId="{F65EEA5E-5BA9-9C45-AF30-3B1876DA0798}"/>
    <dgm:cxn modelId="{7170443A-6389-FE49-A58B-C9588DE6CFC9}" type="presOf" srcId="{FC77460E-7F59-2044-911B-3B9AB3268B2C}" destId="{68B55DAB-284C-3F4F-A794-F3D602073E54}" srcOrd="0" destOrd="0" presId="urn:microsoft.com/office/officeart/2005/8/layout/StepDownProcess"/>
    <dgm:cxn modelId="{E98FB824-4719-674A-8BA4-072B7582954E}" srcId="{16ED71A0-882C-C54B-A962-F7095BECAEFC}" destId="{BB1EB325-649B-CE48-8749-DB891A47A573}" srcOrd="0" destOrd="0" parTransId="{391D188E-EF1C-C44C-A000-A3264E8187DF}" sibTransId="{2EEEAE59-36E1-3942-91EA-E41FB4463356}"/>
    <dgm:cxn modelId="{696221D7-5937-C34F-B01F-A1FEE79937C6}" type="presOf" srcId="{83A4A817-5FC5-D646-AAAB-C8F391DCC748}" destId="{E6996568-43CB-9249-90E3-F1B44E9CB2D9}" srcOrd="0" destOrd="0" presId="urn:microsoft.com/office/officeart/2005/8/layout/StepDownProcess"/>
    <dgm:cxn modelId="{BB789542-482A-D742-BA65-63EF92B710E9}" srcId="{FC77460E-7F59-2044-911B-3B9AB3268B2C}" destId="{83A4A817-5FC5-D646-AAAB-C8F391DCC748}" srcOrd="0" destOrd="0" parTransId="{A8A72032-FFD6-2F40-8A9E-594541359264}" sibTransId="{9303882C-AAD5-564D-8659-7809598EE826}"/>
    <dgm:cxn modelId="{83316596-3A7C-0D41-82A9-502B8964601B}" srcId="{8FCF5112-E190-0F42-9C2C-4D1929A29690}" destId="{8F4DC868-D06F-5240-A749-87AF3D13B154}" srcOrd="1" destOrd="0" parTransId="{8B4E4DA2-F915-EE40-8EB1-CF92AD39792D}" sibTransId="{C3905C36-8ADA-CF40-8ABC-C4E9D39997D9}"/>
    <dgm:cxn modelId="{63BB5661-455D-494C-97E4-C3443B8C2BA2}" type="presOf" srcId="{C2FD4661-E9D0-BA4E-8591-50E3FEB61EED}" destId="{A12A9B81-616C-CA4D-B058-73859220B0DF}" srcOrd="0" destOrd="2" presId="urn:microsoft.com/office/officeart/2005/8/layout/StepDownProcess"/>
    <dgm:cxn modelId="{D7B2C91B-4CFE-0C45-8C76-D73B424EB95F}" srcId="{83A4A817-5FC5-D646-AAAB-C8F391DCC748}" destId="{E4412CEE-249E-7E4D-AE51-2E3F6030EC2B}" srcOrd="0" destOrd="0" parTransId="{3E183CB8-82E9-6141-AFD3-B532241E0B9B}" sibTransId="{FAEE7CA1-8E5D-4A4D-9512-9CEA1CD54FB4}"/>
    <dgm:cxn modelId="{208FAC91-00D2-2844-9623-D5D5AFA37BB0}" srcId="{16ED71A0-882C-C54B-A962-F7095BECAEFC}" destId="{ADD30BDE-2795-3247-80E3-C562BA1A56D2}" srcOrd="1" destOrd="0" parTransId="{7C3AE016-5BF7-9C44-B40E-ACED1D3CFDF5}" sibTransId="{7E1D7747-7985-5743-A483-AF90701EA2B7}"/>
    <dgm:cxn modelId="{8D83C9DE-0E50-784D-94C9-21A9456124AA}" type="presParOf" srcId="{68B55DAB-284C-3F4F-A794-F3D602073E54}" destId="{F6F09D93-5C17-5F41-933F-BE67E6F019A2}" srcOrd="0" destOrd="0" presId="urn:microsoft.com/office/officeart/2005/8/layout/StepDownProcess"/>
    <dgm:cxn modelId="{066E941F-67F6-4248-870B-FFE108CF0DAF}" type="presParOf" srcId="{F6F09D93-5C17-5F41-933F-BE67E6F019A2}" destId="{5733D752-E9DF-F148-826C-F31F04853275}" srcOrd="0" destOrd="0" presId="urn:microsoft.com/office/officeart/2005/8/layout/StepDownProcess"/>
    <dgm:cxn modelId="{A177F4D4-3557-A84D-B114-767160C5D3AF}" type="presParOf" srcId="{F6F09D93-5C17-5F41-933F-BE67E6F019A2}" destId="{E6996568-43CB-9249-90E3-F1B44E9CB2D9}" srcOrd="1" destOrd="0" presId="urn:microsoft.com/office/officeart/2005/8/layout/StepDownProcess"/>
    <dgm:cxn modelId="{B937E180-D152-8D4A-B41A-B0878C584401}" type="presParOf" srcId="{F6F09D93-5C17-5F41-933F-BE67E6F019A2}" destId="{D50002F3-E729-DC4A-A840-9FED905E3265}" srcOrd="2" destOrd="0" presId="urn:microsoft.com/office/officeart/2005/8/layout/StepDownProcess"/>
    <dgm:cxn modelId="{B5C28666-3FD6-1F4C-89DD-CA878315355D}" type="presParOf" srcId="{68B55DAB-284C-3F4F-A794-F3D602073E54}" destId="{947B5B27-EAB9-604D-8DF0-B3E8A44801F1}" srcOrd="1" destOrd="0" presId="urn:microsoft.com/office/officeart/2005/8/layout/StepDownProcess"/>
    <dgm:cxn modelId="{BF5872FA-9552-8849-8E28-E42CD75E304B}" type="presParOf" srcId="{68B55DAB-284C-3F4F-A794-F3D602073E54}" destId="{2B593CF5-7EC4-2049-85E3-5D14E86E1F32}" srcOrd="2" destOrd="0" presId="urn:microsoft.com/office/officeart/2005/8/layout/StepDownProcess"/>
    <dgm:cxn modelId="{6AF1B230-6F3C-704E-B03D-5A3A391F1C8F}" type="presParOf" srcId="{2B593CF5-7EC4-2049-85E3-5D14E86E1F32}" destId="{5822AADA-30C2-1F46-A17B-205F548EB08F}" srcOrd="0" destOrd="0" presId="urn:microsoft.com/office/officeart/2005/8/layout/StepDownProcess"/>
    <dgm:cxn modelId="{2FBCA1A5-06EE-5049-B572-FF685DCE3581}" type="presParOf" srcId="{2B593CF5-7EC4-2049-85E3-5D14E86E1F32}" destId="{80BE05A2-9CC3-F042-8695-5DB2C85E1A75}" srcOrd="1" destOrd="0" presId="urn:microsoft.com/office/officeart/2005/8/layout/StepDownProcess"/>
    <dgm:cxn modelId="{47068CAD-AC6E-DB4C-A7C4-F4C98DEA4549}" type="presParOf" srcId="{2B593CF5-7EC4-2049-85E3-5D14E86E1F32}" destId="{089CDCE0-2FB6-ED45-8638-B81A333F65B3}" srcOrd="2" destOrd="0" presId="urn:microsoft.com/office/officeart/2005/8/layout/StepDownProcess"/>
    <dgm:cxn modelId="{6397AB8B-64B6-5744-B69F-E162CDB8BF0D}" type="presParOf" srcId="{68B55DAB-284C-3F4F-A794-F3D602073E54}" destId="{ED0813B2-39D5-9B4E-85C0-D7B4686B980E}" srcOrd="3" destOrd="0" presId="urn:microsoft.com/office/officeart/2005/8/layout/StepDownProcess"/>
    <dgm:cxn modelId="{FDBD9315-3466-714A-98ED-AD1FA017A35E}" type="presParOf" srcId="{68B55DAB-284C-3F4F-A794-F3D602073E54}" destId="{F764E737-0113-9341-B2CA-2ABB5535DEB4}" srcOrd="4" destOrd="0" presId="urn:microsoft.com/office/officeart/2005/8/layout/StepDownProcess"/>
    <dgm:cxn modelId="{8837D4A3-8BF2-B840-AFF3-4A27370E3A35}" type="presParOf" srcId="{F764E737-0113-9341-B2CA-2ABB5535DEB4}" destId="{7FA56EAD-B6AB-C04D-9E1D-0302304E369B}" srcOrd="0" destOrd="0" presId="urn:microsoft.com/office/officeart/2005/8/layout/StepDownProcess"/>
    <dgm:cxn modelId="{BDBA368F-4185-2E48-9720-81359C0057A6}" type="presParOf" srcId="{F764E737-0113-9341-B2CA-2ABB5535DEB4}" destId="{688BC13A-D416-754C-9A8A-823D08C007C4}" srcOrd="1" destOrd="0" presId="urn:microsoft.com/office/officeart/2005/8/layout/StepDownProcess"/>
    <dgm:cxn modelId="{A94226EE-E4CF-D04C-BB51-BBA5DDF85ADC}" type="presParOf" srcId="{F764E737-0113-9341-B2CA-2ABB5535DEB4}" destId="{6ED1EBB2-B368-FA45-A220-650423809C42}" srcOrd="2" destOrd="0" presId="urn:microsoft.com/office/officeart/2005/8/layout/StepDownProcess"/>
    <dgm:cxn modelId="{06D65453-BC29-A94A-A4F2-C3A57016B145}" type="presParOf" srcId="{68B55DAB-284C-3F4F-A794-F3D602073E54}" destId="{B6C98E21-F126-D84C-B77C-C0E3456804BC}" srcOrd="5" destOrd="0" presId="urn:microsoft.com/office/officeart/2005/8/layout/StepDownProcess"/>
    <dgm:cxn modelId="{E88839ED-F7E2-AB4E-B5F8-638CF99227BF}" type="presParOf" srcId="{68B55DAB-284C-3F4F-A794-F3D602073E54}" destId="{368390BD-E7FF-804C-8C33-BE8F759850E9}" srcOrd="6" destOrd="0" presId="urn:microsoft.com/office/officeart/2005/8/layout/StepDownProcess"/>
    <dgm:cxn modelId="{6893611D-FA03-B841-BD86-237E06C7BDAB}" type="presParOf" srcId="{368390BD-E7FF-804C-8C33-BE8F759850E9}" destId="{0EBA13D1-2C9D-6848-8B9A-C5E933C536B1}" srcOrd="0" destOrd="0" presId="urn:microsoft.com/office/officeart/2005/8/layout/StepDownProcess"/>
    <dgm:cxn modelId="{7E19E5B8-F4A7-E44B-B600-DA3D5CD6A2B7}" type="presParOf" srcId="{368390BD-E7FF-804C-8C33-BE8F759850E9}" destId="{B92CDBC6-12C2-AA40-AD21-1B93DF75AAC0}" srcOrd="1" destOrd="0" presId="urn:microsoft.com/office/officeart/2005/8/layout/StepDownProcess"/>
    <dgm:cxn modelId="{4E626099-1DA9-9443-A0B1-A8745BB41E12}" type="presParOf" srcId="{368390BD-E7FF-804C-8C33-BE8F759850E9}" destId="{A12A9B81-616C-CA4D-B058-73859220B0DF}" srcOrd="2" destOrd="0" presId="urn:microsoft.com/office/officeart/2005/8/layout/StepDownProcess"/>
    <dgm:cxn modelId="{16C9C653-71DA-F54A-A5F0-6FEA9A581BDB}" type="presParOf" srcId="{68B55DAB-284C-3F4F-A794-F3D602073E54}" destId="{856D4005-A64B-5547-9476-6224D6FC238E}" srcOrd="7" destOrd="0" presId="urn:microsoft.com/office/officeart/2005/8/layout/StepDownProcess"/>
    <dgm:cxn modelId="{F85CF695-D62E-7B42-A170-FDB1E31A95F7}" type="presParOf" srcId="{68B55DAB-284C-3F4F-A794-F3D602073E54}" destId="{1EA45AB0-AE68-C44A-97E6-5768B917625B}" srcOrd="8" destOrd="0" presId="urn:microsoft.com/office/officeart/2005/8/layout/StepDownProcess"/>
    <dgm:cxn modelId="{D22E34DD-2D04-4A4D-AA14-132C2B3EF117}" type="presParOf" srcId="{1EA45AB0-AE68-C44A-97E6-5768B917625B}" destId="{F54E6989-5501-9E40-9860-E030B23685C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0EE224-DE2A-D54A-BDB6-CAF6D0EBC3CA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670B70-4077-DB4C-81EE-910B5F314E10}">
      <dgm:prSet phldrT="[Text]"/>
      <dgm:spPr/>
      <dgm:t>
        <a:bodyPr/>
        <a:lstStyle/>
        <a:p>
          <a:r>
            <a:rPr lang="en-US" dirty="0" smtClean="0"/>
            <a:t>General Environmental </a:t>
          </a:r>
          <a:endParaRPr lang="en-US" dirty="0"/>
        </a:p>
      </dgm:t>
    </dgm:pt>
    <dgm:pt modelId="{B209D922-2DA8-2541-8A53-669E69509360}" type="parTrans" cxnId="{981413D1-735A-C648-8C20-5A439DC77BFC}">
      <dgm:prSet/>
      <dgm:spPr/>
      <dgm:t>
        <a:bodyPr/>
        <a:lstStyle/>
        <a:p>
          <a:endParaRPr lang="en-US"/>
        </a:p>
      </dgm:t>
    </dgm:pt>
    <dgm:pt modelId="{CB8E63D7-C9E0-D142-B15A-2CBF6588DE75}" type="sibTrans" cxnId="{981413D1-735A-C648-8C20-5A439DC77BFC}">
      <dgm:prSet/>
      <dgm:spPr/>
      <dgm:t>
        <a:bodyPr/>
        <a:lstStyle/>
        <a:p>
          <a:endParaRPr lang="en-US"/>
        </a:p>
      </dgm:t>
    </dgm:pt>
    <dgm:pt modelId="{B1985D01-5C91-3143-9DBC-E02D4BD766B1}">
      <dgm:prSet phldrT="[Text]"/>
      <dgm:spPr/>
      <dgm:t>
        <a:bodyPr/>
        <a:lstStyle/>
        <a:p>
          <a:r>
            <a:rPr lang="en-US" dirty="0" smtClean="0"/>
            <a:t>General concerns / insufficient information</a:t>
          </a:r>
          <a:endParaRPr lang="en-US" dirty="0"/>
        </a:p>
      </dgm:t>
    </dgm:pt>
    <dgm:pt modelId="{EA5E97CD-61F9-8341-8BF7-E94898BC8B15}" type="parTrans" cxnId="{94EA9030-CF1B-CE47-A0CF-D931D2E1DE62}">
      <dgm:prSet/>
      <dgm:spPr/>
      <dgm:t>
        <a:bodyPr/>
        <a:lstStyle/>
        <a:p>
          <a:endParaRPr lang="en-US"/>
        </a:p>
      </dgm:t>
    </dgm:pt>
    <dgm:pt modelId="{377A66CB-E82F-2741-A43F-A5F9B1F520C9}" type="sibTrans" cxnId="{94EA9030-CF1B-CE47-A0CF-D931D2E1DE62}">
      <dgm:prSet/>
      <dgm:spPr/>
      <dgm:t>
        <a:bodyPr/>
        <a:lstStyle/>
        <a:p>
          <a:endParaRPr lang="en-US"/>
        </a:p>
      </dgm:t>
    </dgm:pt>
    <dgm:pt modelId="{9F3C757F-93FA-0E47-86F5-FD0639EBD4FC}">
      <dgm:prSet phldrT="[Text]"/>
      <dgm:spPr/>
      <dgm:t>
        <a:bodyPr/>
        <a:lstStyle/>
        <a:p>
          <a:r>
            <a:rPr lang="en-US" dirty="0" smtClean="0"/>
            <a:t>Habitat fragmentation</a:t>
          </a:r>
          <a:endParaRPr lang="en-US" dirty="0"/>
        </a:p>
      </dgm:t>
    </dgm:pt>
    <dgm:pt modelId="{4E724F18-AADC-2B4D-8381-65B2D94C8E07}" type="parTrans" cxnId="{85CF47A8-4A89-3A4C-B952-16090B38C915}">
      <dgm:prSet/>
      <dgm:spPr/>
      <dgm:t>
        <a:bodyPr/>
        <a:lstStyle/>
        <a:p>
          <a:endParaRPr lang="en-US"/>
        </a:p>
      </dgm:t>
    </dgm:pt>
    <dgm:pt modelId="{A58DE625-86AB-084E-B4A3-7ECF0DB98D4D}" type="sibTrans" cxnId="{85CF47A8-4A89-3A4C-B952-16090B38C915}">
      <dgm:prSet/>
      <dgm:spPr/>
      <dgm:t>
        <a:bodyPr/>
        <a:lstStyle/>
        <a:p>
          <a:endParaRPr lang="en-US"/>
        </a:p>
      </dgm:t>
    </dgm:pt>
    <dgm:pt modelId="{5FC8002B-6A62-4F4B-84EF-C6BB624C38CC}">
      <dgm:prSet phldrT="[Text]"/>
      <dgm:spPr/>
      <dgm:t>
        <a:bodyPr/>
        <a:lstStyle/>
        <a:p>
          <a:r>
            <a:rPr lang="en-US" dirty="0" smtClean="0"/>
            <a:t>Solid Waste</a:t>
          </a:r>
          <a:endParaRPr lang="en-US" dirty="0"/>
        </a:p>
      </dgm:t>
    </dgm:pt>
    <dgm:pt modelId="{0E12180E-1792-5449-A809-FBDFDB2DC37D}" type="parTrans" cxnId="{8D4383FD-F47E-5940-958D-509FC9990F02}">
      <dgm:prSet/>
      <dgm:spPr/>
      <dgm:t>
        <a:bodyPr/>
        <a:lstStyle/>
        <a:p>
          <a:endParaRPr lang="en-US"/>
        </a:p>
      </dgm:t>
    </dgm:pt>
    <dgm:pt modelId="{882D17D4-6290-4344-8A00-1C29022B015D}" type="sibTrans" cxnId="{8D4383FD-F47E-5940-958D-509FC9990F02}">
      <dgm:prSet/>
      <dgm:spPr/>
      <dgm:t>
        <a:bodyPr/>
        <a:lstStyle/>
        <a:p>
          <a:endParaRPr lang="en-US"/>
        </a:p>
      </dgm:t>
    </dgm:pt>
    <dgm:pt modelId="{2D9BDA9A-EB2D-234F-BD0E-E8CF4FDE8ABD}">
      <dgm:prSet phldrT="[Text]"/>
      <dgm:spPr/>
      <dgm:t>
        <a:bodyPr/>
        <a:lstStyle/>
        <a:p>
          <a:r>
            <a:rPr lang="en-US" dirty="0" smtClean="0"/>
            <a:t>Disposal of drill cuttings / mud</a:t>
          </a:r>
          <a:endParaRPr lang="en-US" dirty="0"/>
        </a:p>
      </dgm:t>
    </dgm:pt>
    <dgm:pt modelId="{73085C95-7E6A-BF4E-B422-70F80B69663E}" type="parTrans" cxnId="{82BD17FF-BECC-4E44-A346-27814DD40ADD}">
      <dgm:prSet/>
      <dgm:spPr/>
      <dgm:t>
        <a:bodyPr/>
        <a:lstStyle/>
        <a:p>
          <a:endParaRPr lang="en-US"/>
        </a:p>
      </dgm:t>
    </dgm:pt>
    <dgm:pt modelId="{F7692733-5E93-6941-9462-7D6486A099B4}" type="sibTrans" cxnId="{82BD17FF-BECC-4E44-A346-27814DD40ADD}">
      <dgm:prSet/>
      <dgm:spPr/>
      <dgm:t>
        <a:bodyPr/>
        <a:lstStyle/>
        <a:p>
          <a:endParaRPr lang="en-US"/>
        </a:p>
      </dgm:t>
    </dgm:pt>
    <dgm:pt modelId="{51B6AA36-0FAC-4A4D-9273-2AA308D3D47C}">
      <dgm:prSet phldrT="[Text]"/>
      <dgm:spPr/>
      <dgm:t>
        <a:bodyPr/>
        <a:lstStyle/>
        <a:p>
          <a:r>
            <a:rPr lang="en-US" dirty="0" smtClean="0"/>
            <a:t>Handling NORM wastes</a:t>
          </a:r>
          <a:endParaRPr lang="en-US" dirty="0"/>
        </a:p>
      </dgm:t>
    </dgm:pt>
    <dgm:pt modelId="{A1B2E190-3D05-A449-9E23-EFE7083E8831}" type="parTrans" cxnId="{CFCC50D7-B357-4648-AB18-F33E62971CCD}">
      <dgm:prSet/>
      <dgm:spPr/>
      <dgm:t>
        <a:bodyPr/>
        <a:lstStyle/>
        <a:p>
          <a:endParaRPr lang="en-US"/>
        </a:p>
      </dgm:t>
    </dgm:pt>
    <dgm:pt modelId="{68F6FD37-DDD1-8145-A6D3-A7C7D92E478D}" type="sibTrans" cxnId="{CFCC50D7-B357-4648-AB18-F33E62971CCD}">
      <dgm:prSet/>
      <dgm:spPr/>
      <dgm:t>
        <a:bodyPr/>
        <a:lstStyle/>
        <a:p>
          <a:endParaRPr lang="en-US"/>
        </a:p>
      </dgm:t>
    </dgm:pt>
    <dgm:pt modelId="{4046E0A1-17BE-FA49-A5FD-6993C7BC63D8}">
      <dgm:prSet/>
      <dgm:spPr/>
      <dgm:t>
        <a:bodyPr/>
        <a:lstStyle/>
        <a:p>
          <a:r>
            <a:rPr lang="en-US" dirty="0" smtClean="0"/>
            <a:t>Water</a:t>
          </a:r>
          <a:endParaRPr lang="en-US" dirty="0"/>
        </a:p>
      </dgm:t>
    </dgm:pt>
    <dgm:pt modelId="{231F58B4-15DA-4C42-84D1-FCFE10FF0534}" type="parTrans" cxnId="{55A5AE1D-832A-4241-B31A-1EF2B3F17D54}">
      <dgm:prSet/>
      <dgm:spPr/>
      <dgm:t>
        <a:bodyPr/>
        <a:lstStyle/>
        <a:p>
          <a:endParaRPr lang="en-US"/>
        </a:p>
      </dgm:t>
    </dgm:pt>
    <dgm:pt modelId="{35E3B5EF-F388-D54A-A701-47418EDDB3D9}" type="sibTrans" cxnId="{55A5AE1D-832A-4241-B31A-1EF2B3F17D54}">
      <dgm:prSet/>
      <dgm:spPr/>
      <dgm:t>
        <a:bodyPr/>
        <a:lstStyle/>
        <a:p>
          <a:endParaRPr lang="en-US"/>
        </a:p>
      </dgm:t>
    </dgm:pt>
    <dgm:pt modelId="{A6CD94F1-DBE7-5348-8EDA-5B1BB65B7DB4}">
      <dgm:prSet/>
      <dgm:spPr/>
      <dgm:t>
        <a:bodyPr/>
        <a:lstStyle/>
        <a:p>
          <a:r>
            <a:rPr lang="en-US" dirty="0" smtClean="0"/>
            <a:t>Quantity &amp; source used</a:t>
          </a:r>
          <a:endParaRPr lang="en-US" dirty="0"/>
        </a:p>
      </dgm:t>
    </dgm:pt>
    <dgm:pt modelId="{4436AB35-6870-784E-9B9D-A5C5D5867466}" type="parTrans" cxnId="{82735A93-89C8-A24D-9C45-5785D9440447}">
      <dgm:prSet/>
      <dgm:spPr/>
      <dgm:t>
        <a:bodyPr/>
        <a:lstStyle/>
        <a:p>
          <a:endParaRPr lang="en-US"/>
        </a:p>
      </dgm:t>
    </dgm:pt>
    <dgm:pt modelId="{7D0108E0-BF5D-924D-ABFC-76B18406608A}" type="sibTrans" cxnId="{82735A93-89C8-A24D-9C45-5785D9440447}">
      <dgm:prSet/>
      <dgm:spPr/>
      <dgm:t>
        <a:bodyPr/>
        <a:lstStyle/>
        <a:p>
          <a:endParaRPr lang="en-US"/>
        </a:p>
      </dgm:t>
    </dgm:pt>
    <dgm:pt modelId="{A8EC5489-EF28-FA48-BDA7-368B65EDE8F4}">
      <dgm:prSet/>
      <dgm:spPr/>
      <dgm:t>
        <a:bodyPr/>
        <a:lstStyle/>
        <a:p>
          <a:r>
            <a:rPr lang="en-US" dirty="0" smtClean="0"/>
            <a:t>Air</a:t>
          </a:r>
          <a:endParaRPr lang="en-US" dirty="0"/>
        </a:p>
      </dgm:t>
    </dgm:pt>
    <dgm:pt modelId="{024C46D0-2537-2D49-B1DC-E01F464C29DB}" type="parTrans" cxnId="{E0DAF8AC-C40A-AD46-903E-190799B9E16E}">
      <dgm:prSet/>
      <dgm:spPr/>
      <dgm:t>
        <a:bodyPr/>
        <a:lstStyle/>
        <a:p>
          <a:endParaRPr lang="en-US"/>
        </a:p>
      </dgm:t>
    </dgm:pt>
    <dgm:pt modelId="{A4B2D69E-10FC-9D4C-9962-65A214C51082}" type="sibTrans" cxnId="{E0DAF8AC-C40A-AD46-903E-190799B9E16E}">
      <dgm:prSet/>
      <dgm:spPr/>
      <dgm:t>
        <a:bodyPr/>
        <a:lstStyle/>
        <a:p>
          <a:endParaRPr lang="en-US"/>
        </a:p>
      </dgm:t>
    </dgm:pt>
    <dgm:pt modelId="{14448503-6F44-BB4C-8065-2CEC0EF5867A}">
      <dgm:prSet/>
      <dgm:spPr/>
      <dgm:t>
        <a:bodyPr/>
        <a:lstStyle/>
        <a:p>
          <a:r>
            <a:rPr lang="en-US" dirty="0" smtClean="0"/>
            <a:t>Surface Spills</a:t>
          </a:r>
          <a:endParaRPr lang="en-US" dirty="0"/>
        </a:p>
      </dgm:t>
    </dgm:pt>
    <dgm:pt modelId="{C4703D52-AF8A-5443-AC11-D936C34E0B5B}" type="parTrans" cxnId="{5C9A9BA5-6420-844B-A083-680397E43EFA}">
      <dgm:prSet/>
      <dgm:spPr/>
      <dgm:t>
        <a:bodyPr/>
        <a:lstStyle/>
        <a:p>
          <a:endParaRPr lang="en-US"/>
        </a:p>
      </dgm:t>
    </dgm:pt>
    <dgm:pt modelId="{56D6CC91-E292-1941-8A7D-271A01EDC5C6}" type="sibTrans" cxnId="{5C9A9BA5-6420-844B-A083-680397E43EFA}">
      <dgm:prSet/>
      <dgm:spPr/>
      <dgm:t>
        <a:bodyPr/>
        <a:lstStyle/>
        <a:p>
          <a:endParaRPr lang="en-US"/>
        </a:p>
      </dgm:t>
    </dgm:pt>
    <dgm:pt modelId="{097D1BAE-BF20-2247-81E3-E1AD84A6C709}">
      <dgm:prSet/>
      <dgm:spPr/>
      <dgm:t>
        <a:bodyPr/>
        <a:lstStyle/>
        <a:p>
          <a:r>
            <a:rPr lang="en-US" dirty="0" smtClean="0"/>
            <a:t>Impacts of injected fluid</a:t>
          </a:r>
          <a:endParaRPr lang="en-US" dirty="0"/>
        </a:p>
      </dgm:t>
    </dgm:pt>
    <dgm:pt modelId="{B6CFC8D6-8535-4146-9335-C917A0B7F289}" type="parTrans" cxnId="{9B3B265B-4FA9-A74C-9227-0041762577F4}">
      <dgm:prSet/>
      <dgm:spPr/>
      <dgm:t>
        <a:bodyPr/>
        <a:lstStyle/>
        <a:p>
          <a:endParaRPr lang="en-US"/>
        </a:p>
      </dgm:t>
    </dgm:pt>
    <dgm:pt modelId="{0DD95F01-13F7-5D4C-9AD9-7BC419B1B60F}" type="sibTrans" cxnId="{9B3B265B-4FA9-A74C-9227-0041762577F4}">
      <dgm:prSet/>
      <dgm:spPr/>
      <dgm:t>
        <a:bodyPr/>
        <a:lstStyle/>
        <a:p>
          <a:endParaRPr lang="en-US"/>
        </a:p>
      </dgm:t>
    </dgm:pt>
    <dgm:pt modelId="{5DC89831-C4A8-0B45-82CA-3B3ED6ACC631}">
      <dgm:prSet/>
      <dgm:spPr/>
      <dgm:t>
        <a:bodyPr/>
        <a:lstStyle/>
        <a:p>
          <a:r>
            <a:rPr lang="en-US" dirty="0" smtClean="0"/>
            <a:t>Fluid component disclosure</a:t>
          </a:r>
          <a:endParaRPr lang="en-US" dirty="0"/>
        </a:p>
      </dgm:t>
    </dgm:pt>
    <dgm:pt modelId="{126D14F1-4BF7-E24F-8AA9-C20E2131F314}" type="parTrans" cxnId="{2AD35093-9E6F-724E-AC43-0ECE80C52B7A}">
      <dgm:prSet/>
      <dgm:spPr/>
      <dgm:t>
        <a:bodyPr/>
        <a:lstStyle/>
        <a:p>
          <a:endParaRPr lang="en-US"/>
        </a:p>
      </dgm:t>
    </dgm:pt>
    <dgm:pt modelId="{A2CD289F-2EEE-B341-AF15-457E04737FA0}" type="sibTrans" cxnId="{2AD35093-9E6F-724E-AC43-0ECE80C52B7A}">
      <dgm:prSet/>
      <dgm:spPr/>
      <dgm:t>
        <a:bodyPr/>
        <a:lstStyle/>
        <a:p>
          <a:endParaRPr lang="en-US"/>
        </a:p>
      </dgm:t>
    </dgm:pt>
    <dgm:pt modelId="{F7D6EBF9-AD6B-854D-B62D-B3189316455C}">
      <dgm:prSet/>
      <dgm:spPr/>
      <dgm:t>
        <a:bodyPr/>
        <a:lstStyle/>
        <a:p>
          <a:r>
            <a:rPr lang="en-US" dirty="0" smtClean="0"/>
            <a:t>Wastewater treatment</a:t>
          </a:r>
          <a:endParaRPr lang="en-US" dirty="0"/>
        </a:p>
      </dgm:t>
    </dgm:pt>
    <dgm:pt modelId="{9CDB8803-11DD-6143-95F6-6B6A87B650FA}" type="parTrans" cxnId="{4FBA9A51-AAC0-B948-987C-6D4393383F2A}">
      <dgm:prSet/>
      <dgm:spPr/>
      <dgm:t>
        <a:bodyPr/>
        <a:lstStyle/>
        <a:p>
          <a:endParaRPr lang="en-US"/>
        </a:p>
      </dgm:t>
    </dgm:pt>
    <dgm:pt modelId="{58B44D3D-E8CD-504A-9BCB-0F5FEC381A59}" type="sibTrans" cxnId="{4FBA9A51-AAC0-B948-987C-6D4393383F2A}">
      <dgm:prSet/>
      <dgm:spPr/>
      <dgm:t>
        <a:bodyPr/>
        <a:lstStyle/>
        <a:p>
          <a:endParaRPr lang="en-US"/>
        </a:p>
      </dgm:t>
    </dgm:pt>
    <dgm:pt modelId="{28C580DF-500B-1F4A-9D9A-4A978B2AEC9D}">
      <dgm:prSet/>
      <dgm:spPr/>
      <dgm:t>
        <a:bodyPr/>
        <a:lstStyle/>
        <a:p>
          <a:r>
            <a:rPr lang="en-US" dirty="0" smtClean="0"/>
            <a:t>Well emissions</a:t>
          </a:r>
          <a:endParaRPr lang="en-US" dirty="0"/>
        </a:p>
      </dgm:t>
    </dgm:pt>
    <dgm:pt modelId="{877E1911-7B4E-3A43-B86C-EB81522D3C62}" type="parTrans" cxnId="{65D7C3F7-289A-6E41-9462-62E48799AC8C}">
      <dgm:prSet/>
      <dgm:spPr/>
      <dgm:t>
        <a:bodyPr/>
        <a:lstStyle/>
        <a:p>
          <a:endParaRPr lang="en-US"/>
        </a:p>
      </dgm:t>
    </dgm:pt>
    <dgm:pt modelId="{C6A70AC4-60E7-3846-A5A2-F7AA4B441C1B}" type="sibTrans" cxnId="{65D7C3F7-289A-6E41-9462-62E48799AC8C}">
      <dgm:prSet/>
      <dgm:spPr/>
      <dgm:t>
        <a:bodyPr/>
        <a:lstStyle/>
        <a:p>
          <a:endParaRPr lang="en-US"/>
        </a:p>
      </dgm:t>
    </dgm:pt>
    <dgm:pt modelId="{90B61602-3E6F-6C4E-A135-18DE2415A8EF}">
      <dgm:prSet/>
      <dgm:spPr/>
      <dgm:t>
        <a:bodyPr/>
        <a:lstStyle/>
        <a:p>
          <a:r>
            <a:rPr lang="en-US" dirty="0" smtClean="0"/>
            <a:t>Equipment emissions</a:t>
          </a:r>
          <a:endParaRPr lang="en-US" dirty="0"/>
        </a:p>
      </dgm:t>
    </dgm:pt>
    <dgm:pt modelId="{6C117D28-F521-1A4C-B515-6D11FE525446}" type="parTrans" cxnId="{DF6A63A2-786C-8F49-8964-B6A98384C2D0}">
      <dgm:prSet/>
      <dgm:spPr/>
      <dgm:t>
        <a:bodyPr/>
        <a:lstStyle/>
        <a:p>
          <a:endParaRPr lang="en-US"/>
        </a:p>
      </dgm:t>
    </dgm:pt>
    <dgm:pt modelId="{57DDC4AD-7E75-8D4C-8E2B-22E8EA98B755}" type="sibTrans" cxnId="{DF6A63A2-786C-8F49-8964-B6A98384C2D0}">
      <dgm:prSet/>
      <dgm:spPr/>
      <dgm:t>
        <a:bodyPr/>
        <a:lstStyle/>
        <a:p>
          <a:endParaRPr lang="en-US"/>
        </a:p>
      </dgm:t>
    </dgm:pt>
    <dgm:pt modelId="{E16AE175-F595-E54D-9EA8-659E0645CCF1}">
      <dgm:prSet/>
      <dgm:spPr/>
      <dgm:t>
        <a:bodyPr/>
        <a:lstStyle/>
        <a:p>
          <a:r>
            <a:rPr lang="en-US" dirty="0" smtClean="0"/>
            <a:t>Flowback / produced water emissions</a:t>
          </a:r>
          <a:endParaRPr lang="en-US" dirty="0"/>
        </a:p>
      </dgm:t>
    </dgm:pt>
    <dgm:pt modelId="{31DD2031-F9C5-3A47-93DF-C9B28685C880}" type="parTrans" cxnId="{020DAD66-A5E8-1546-AC81-3A87381E5478}">
      <dgm:prSet/>
      <dgm:spPr/>
      <dgm:t>
        <a:bodyPr/>
        <a:lstStyle/>
        <a:p>
          <a:endParaRPr lang="en-US"/>
        </a:p>
      </dgm:t>
    </dgm:pt>
    <dgm:pt modelId="{EB14D804-8400-0A45-9213-E262392F47FE}" type="sibTrans" cxnId="{020DAD66-A5E8-1546-AC81-3A87381E5478}">
      <dgm:prSet/>
      <dgm:spPr/>
      <dgm:t>
        <a:bodyPr/>
        <a:lstStyle/>
        <a:p>
          <a:endParaRPr lang="en-US"/>
        </a:p>
      </dgm:t>
    </dgm:pt>
    <dgm:pt modelId="{248D6324-62F9-1048-AB86-44E6149232DF}">
      <dgm:prSet/>
      <dgm:spPr/>
      <dgm:t>
        <a:bodyPr/>
        <a:lstStyle/>
        <a:p>
          <a:r>
            <a:rPr lang="en-US" dirty="0" smtClean="0"/>
            <a:t>Liability Issues</a:t>
          </a:r>
          <a:endParaRPr lang="en-US" dirty="0"/>
        </a:p>
      </dgm:t>
    </dgm:pt>
    <dgm:pt modelId="{CD36B660-0EE1-4346-A0C8-5FB661D4AEAF}" type="parTrans" cxnId="{2D733D95-72A9-8F40-ADB0-239A0F42CA00}">
      <dgm:prSet/>
      <dgm:spPr/>
      <dgm:t>
        <a:bodyPr/>
        <a:lstStyle/>
        <a:p>
          <a:endParaRPr lang="en-US"/>
        </a:p>
      </dgm:t>
    </dgm:pt>
    <dgm:pt modelId="{97746E08-B376-1D48-9254-71F3A103C4A7}" type="sibTrans" cxnId="{2D733D95-72A9-8F40-ADB0-239A0F42CA00}">
      <dgm:prSet/>
      <dgm:spPr/>
      <dgm:t>
        <a:bodyPr/>
        <a:lstStyle/>
        <a:p>
          <a:endParaRPr lang="en-US"/>
        </a:p>
      </dgm:t>
    </dgm:pt>
    <dgm:pt modelId="{9EABD95D-E72D-4143-B4FB-6A4B5E4C8869}">
      <dgm:prSet/>
      <dgm:spPr/>
      <dgm:t>
        <a:bodyPr/>
        <a:lstStyle/>
        <a:p>
          <a:r>
            <a:rPr lang="en-US" dirty="0" smtClean="0"/>
            <a:t>Avoidance of liabilities by bankruptcy /dissolution</a:t>
          </a:r>
          <a:endParaRPr lang="en-US" dirty="0"/>
        </a:p>
      </dgm:t>
    </dgm:pt>
    <dgm:pt modelId="{2C621E66-6AF6-8544-A8E7-2552A872D0D7}" type="parTrans" cxnId="{6768FDD7-10FA-B54C-AB7F-3E883493C4B4}">
      <dgm:prSet/>
      <dgm:spPr/>
      <dgm:t>
        <a:bodyPr/>
        <a:lstStyle/>
        <a:p>
          <a:endParaRPr lang="en-US"/>
        </a:p>
      </dgm:t>
    </dgm:pt>
    <dgm:pt modelId="{32E163F1-AEB3-0147-B377-14D912C8C1B2}" type="sibTrans" cxnId="{6768FDD7-10FA-B54C-AB7F-3E883493C4B4}">
      <dgm:prSet/>
      <dgm:spPr/>
      <dgm:t>
        <a:bodyPr/>
        <a:lstStyle/>
        <a:p>
          <a:endParaRPr lang="en-US"/>
        </a:p>
      </dgm:t>
    </dgm:pt>
    <dgm:pt modelId="{8AEDE435-C7A7-B949-894B-41C4FA21B6D1}" type="pres">
      <dgm:prSet presAssocID="{540EE224-DE2A-D54A-BDB6-CAF6D0EBC3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422B72-A24F-6347-B500-5D984BCF0FAF}" type="pres">
      <dgm:prSet presAssocID="{6E670B70-4077-DB4C-81EE-910B5F314E10}" presName="root" presStyleCnt="0"/>
      <dgm:spPr/>
    </dgm:pt>
    <dgm:pt modelId="{0086BAC2-065D-AA48-A919-161BBEF0DAEA}" type="pres">
      <dgm:prSet presAssocID="{6E670B70-4077-DB4C-81EE-910B5F314E10}" presName="rootComposite" presStyleCnt="0"/>
      <dgm:spPr/>
    </dgm:pt>
    <dgm:pt modelId="{2858F933-4F9B-124E-B5B7-DA460A044959}" type="pres">
      <dgm:prSet presAssocID="{6E670B70-4077-DB4C-81EE-910B5F314E10}" presName="rootText" presStyleLbl="node1" presStyleIdx="0" presStyleCnt="5"/>
      <dgm:spPr/>
      <dgm:t>
        <a:bodyPr/>
        <a:lstStyle/>
        <a:p>
          <a:endParaRPr lang="en-US"/>
        </a:p>
      </dgm:t>
    </dgm:pt>
    <dgm:pt modelId="{D0C62996-7D08-9F4D-B821-7361D4404235}" type="pres">
      <dgm:prSet presAssocID="{6E670B70-4077-DB4C-81EE-910B5F314E10}" presName="rootConnector" presStyleLbl="node1" presStyleIdx="0" presStyleCnt="5"/>
      <dgm:spPr/>
      <dgm:t>
        <a:bodyPr/>
        <a:lstStyle/>
        <a:p>
          <a:endParaRPr lang="en-US"/>
        </a:p>
      </dgm:t>
    </dgm:pt>
    <dgm:pt modelId="{3A3A4B0B-9DF5-4541-AAC5-7B4E50CBC6E5}" type="pres">
      <dgm:prSet presAssocID="{6E670B70-4077-DB4C-81EE-910B5F314E10}" presName="childShape" presStyleCnt="0"/>
      <dgm:spPr/>
    </dgm:pt>
    <dgm:pt modelId="{C3011640-345D-A741-979E-6C2991AF1DE7}" type="pres">
      <dgm:prSet presAssocID="{EA5E97CD-61F9-8341-8BF7-E94898BC8B15}" presName="Name13" presStyleLbl="parChTrans1D2" presStyleIdx="0" presStyleCnt="13"/>
      <dgm:spPr/>
      <dgm:t>
        <a:bodyPr/>
        <a:lstStyle/>
        <a:p>
          <a:endParaRPr lang="en-US"/>
        </a:p>
      </dgm:t>
    </dgm:pt>
    <dgm:pt modelId="{6C21C144-50CD-3546-B8A1-76531214EB6F}" type="pres">
      <dgm:prSet presAssocID="{B1985D01-5C91-3143-9DBC-E02D4BD766B1}" presName="childText" presStyleLbl="bgAcc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2F0FB-CA77-9748-A5C1-507EA36375E1}" type="pres">
      <dgm:prSet presAssocID="{4E724F18-AADC-2B4D-8381-65B2D94C8E07}" presName="Name13" presStyleLbl="parChTrans1D2" presStyleIdx="1" presStyleCnt="13"/>
      <dgm:spPr/>
      <dgm:t>
        <a:bodyPr/>
        <a:lstStyle/>
        <a:p>
          <a:endParaRPr lang="en-US"/>
        </a:p>
      </dgm:t>
    </dgm:pt>
    <dgm:pt modelId="{125F4770-AB36-F54E-94A8-E5CB172E2D76}" type="pres">
      <dgm:prSet presAssocID="{9F3C757F-93FA-0E47-86F5-FD0639EBD4FC}" presName="childText" presStyleLbl="bgAcc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C1DF3-14BF-5F41-BC97-F7B916A48B73}" type="pres">
      <dgm:prSet presAssocID="{4046E0A1-17BE-FA49-A5FD-6993C7BC63D8}" presName="root" presStyleCnt="0"/>
      <dgm:spPr/>
    </dgm:pt>
    <dgm:pt modelId="{F0161A99-02F9-8B4C-8249-3A3EB712B573}" type="pres">
      <dgm:prSet presAssocID="{4046E0A1-17BE-FA49-A5FD-6993C7BC63D8}" presName="rootComposite" presStyleCnt="0"/>
      <dgm:spPr/>
    </dgm:pt>
    <dgm:pt modelId="{0B29A7DA-C950-344E-8C76-886690B614FE}" type="pres">
      <dgm:prSet presAssocID="{4046E0A1-17BE-FA49-A5FD-6993C7BC63D8}" presName="rootText" presStyleLbl="node1" presStyleIdx="1" presStyleCnt="5"/>
      <dgm:spPr/>
      <dgm:t>
        <a:bodyPr/>
        <a:lstStyle/>
        <a:p>
          <a:endParaRPr lang="en-US"/>
        </a:p>
      </dgm:t>
    </dgm:pt>
    <dgm:pt modelId="{F518FFA9-8B9D-D74A-9ECB-1CD5211B3B6C}" type="pres">
      <dgm:prSet presAssocID="{4046E0A1-17BE-FA49-A5FD-6993C7BC63D8}" presName="rootConnector" presStyleLbl="node1" presStyleIdx="1" presStyleCnt="5"/>
      <dgm:spPr/>
      <dgm:t>
        <a:bodyPr/>
        <a:lstStyle/>
        <a:p>
          <a:endParaRPr lang="en-US"/>
        </a:p>
      </dgm:t>
    </dgm:pt>
    <dgm:pt modelId="{1ADD6F60-2AAC-5944-8712-962A09A25898}" type="pres">
      <dgm:prSet presAssocID="{4046E0A1-17BE-FA49-A5FD-6993C7BC63D8}" presName="childShape" presStyleCnt="0"/>
      <dgm:spPr/>
    </dgm:pt>
    <dgm:pt modelId="{32BC2FAD-1557-394B-899A-73BBBE51EB4B}" type="pres">
      <dgm:prSet presAssocID="{4436AB35-6870-784E-9B9D-A5C5D5867466}" presName="Name13" presStyleLbl="parChTrans1D2" presStyleIdx="2" presStyleCnt="13"/>
      <dgm:spPr/>
      <dgm:t>
        <a:bodyPr/>
        <a:lstStyle/>
        <a:p>
          <a:endParaRPr lang="en-US"/>
        </a:p>
      </dgm:t>
    </dgm:pt>
    <dgm:pt modelId="{BD5DD3C2-5890-B343-8393-5FB3E5A8B0BB}" type="pres">
      <dgm:prSet presAssocID="{A6CD94F1-DBE7-5348-8EDA-5B1BB65B7DB4}" presName="childText" presStyleLbl="bgAcc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FAEAB-EF2C-AB42-8117-B272FED55944}" type="pres">
      <dgm:prSet presAssocID="{C4703D52-AF8A-5443-AC11-D936C34E0B5B}" presName="Name13" presStyleLbl="parChTrans1D2" presStyleIdx="3" presStyleCnt="13"/>
      <dgm:spPr/>
      <dgm:t>
        <a:bodyPr/>
        <a:lstStyle/>
        <a:p>
          <a:endParaRPr lang="en-US"/>
        </a:p>
      </dgm:t>
    </dgm:pt>
    <dgm:pt modelId="{64624F9C-8B8C-6E49-840F-813B5703907A}" type="pres">
      <dgm:prSet presAssocID="{14448503-6F44-BB4C-8065-2CEC0EF5867A}" presName="childText" presStyleLbl="bgAcc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25429-733F-F14A-A10D-5D82CB97661F}" type="pres">
      <dgm:prSet presAssocID="{B6CFC8D6-8535-4146-9335-C917A0B7F289}" presName="Name13" presStyleLbl="parChTrans1D2" presStyleIdx="4" presStyleCnt="13"/>
      <dgm:spPr/>
      <dgm:t>
        <a:bodyPr/>
        <a:lstStyle/>
        <a:p>
          <a:endParaRPr lang="en-US"/>
        </a:p>
      </dgm:t>
    </dgm:pt>
    <dgm:pt modelId="{E110FB88-58C9-034B-BD07-1120BB8020FB}" type="pres">
      <dgm:prSet presAssocID="{097D1BAE-BF20-2247-81E3-E1AD84A6C709}" presName="childText" presStyleLbl="bgAcc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FD056-9AF2-E949-98B4-2C354E07D2C6}" type="pres">
      <dgm:prSet presAssocID="{126D14F1-4BF7-E24F-8AA9-C20E2131F314}" presName="Name13" presStyleLbl="parChTrans1D2" presStyleIdx="5" presStyleCnt="13"/>
      <dgm:spPr/>
      <dgm:t>
        <a:bodyPr/>
        <a:lstStyle/>
        <a:p>
          <a:endParaRPr lang="en-US"/>
        </a:p>
      </dgm:t>
    </dgm:pt>
    <dgm:pt modelId="{3145A174-0318-074A-A372-7A98FB4E6337}" type="pres">
      <dgm:prSet presAssocID="{5DC89831-C4A8-0B45-82CA-3B3ED6ACC631}" presName="childText" presStyleLbl="bgAcc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32D5A-7383-0F4B-AE7D-7252B0BB5557}" type="pres">
      <dgm:prSet presAssocID="{9CDB8803-11DD-6143-95F6-6B6A87B650FA}" presName="Name13" presStyleLbl="parChTrans1D2" presStyleIdx="6" presStyleCnt="13"/>
      <dgm:spPr/>
      <dgm:t>
        <a:bodyPr/>
        <a:lstStyle/>
        <a:p>
          <a:endParaRPr lang="en-US"/>
        </a:p>
      </dgm:t>
    </dgm:pt>
    <dgm:pt modelId="{0A9A5D65-9D89-F94D-AE1D-3A58243EF989}" type="pres">
      <dgm:prSet presAssocID="{F7D6EBF9-AD6B-854D-B62D-B3189316455C}" presName="childText" presStyleLbl="bgAcc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68344-0AA8-4341-850A-8F2A0F42C670}" type="pres">
      <dgm:prSet presAssocID="{A8EC5489-EF28-FA48-BDA7-368B65EDE8F4}" presName="root" presStyleCnt="0"/>
      <dgm:spPr/>
    </dgm:pt>
    <dgm:pt modelId="{A1B1D022-A1C8-9848-B54E-4E3440A96B44}" type="pres">
      <dgm:prSet presAssocID="{A8EC5489-EF28-FA48-BDA7-368B65EDE8F4}" presName="rootComposite" presStyleCnt="0"/>
      <dgm:spPr/>
    </dgm:pt>
    <dgm:pt modelId="{D6546141-3B5C-3E4A-9CBE-8BF2B0ACF3F3}" type="pres">
      <dgm:prSet presAssocID="{A8EC5489-EF28-FA48-BDA7-368B65EDE8F4}" presName="rootText" presStyleLbl="node1" presStyleIdx="2" presStyleCnt="5"/>
      <dgm:spPr/>
      <dgm:t>
        <a:bodyPr/>
        <a:lstStyle/>
        <a:p>
          <a:endParaRPr lang="en-US"/>
        </a:p>
      </dgm:t>
    </dgm:pt>
    <dgm:pt modelId="{9F111011-F9FC-6841-BF7F-E309AB84F910}" type="pres">
      <dgm:prSet presAssocID="{A8EC5489-EF28-FA48-BDA7-368B65EDE8F4}" presName="rootConnector" presStyleLbl="node1" presStyleIdx="2" presStyleCnt="5"/>
      <dgm:spPr/>
      <dgm:t>
        <a:bodyPr/>
        <a:lstStyle/>
        <a:p>
          <a:endParaRPr lang="en-US"/>
        </a:p>
      </dgm:t>
    </dgm:pt>
    <dgm:pt modelId="{9A2885D6-0CA0-5C42-B373-2224B0817B98}" type="pres">
      <dgm:prSet presAssocID="{A8EC5489-EF28-FA48-BDA7-368B65EDE8F4}" presName="childShape" presStyleCnt="0"/>
      <dgm:spPr/>
    </dgm:pt>
    <dgm:pt modelId="{37FA6A82-7B37-044D-9112-5BFFF4864AC5}" type="pres">
      <dgm:prSet presAssocID="{877E1911-7B4E-3A43-B86C-EB81522D3C62}" presName="Name13" presStyleLbl="parChTrans1D2" presStyleIdx="7" presStyleCnt="13"/>
      <dgm:spPr/>
      <dgm:t>
        <a:bodyPr/>
        <a:lstStyle/>
        <a:p>
          <a:endParaRPr lang="en-US"/>
        </a:p>
      </dgm:t>
    </dgm:pt>
    <dgm:pt modelId="{36CF5F2F-5281-FF47-9D4B-DE10BC070BF3}" type="pres">
      <dgm:prSet presAssocID="{28C580DF-500B-1F4A-9D9A-4A978B2AEC9D}" presName="childText" presStyleLbl="bgAcc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7F8B2-C19E-B146-9B1F-9BC21EAD3035}" type="pres">
      <dgm:prSet presAssocID="{6C117D28-F521-1A4C-B515-6D11FE525446}" presName="Name13" presStyleLbl="parChTrans1D2" presStyleIdx="8" presStyleCnt="13"/>
      <dgm:spPr/>
      <dgm:t>
        <a:bodyPr/>
        <a:lstStyle/>
        <a:p>
          <a:endParaRPr lang="en-US"/>
        </a:p>
      </dgm:t>
    </dgm:pt>
    <dgm:pt modelId="{657A5F56-44CD-C248-9087-E83962181FF1}" type="pres">
      <dgm:prSet presAssocID="{90B61602-3E6F-6C4E-A135-18DE2415A8EF}" presName="childText" presStyleLbl="bgAcc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A4F5D-B0DD-5340-8C00-D9CF020C4E98}" type="pres">
      <dgm:prSet presAssocID="{31DD2031-F9C5-3A47-93DF-C9B28685C880}" presName="Name13" presStyleLbl="parChTrans1D2" presStyleIdx="9" presStyleCnt="13"/>
      <dgm:spPr/>
      <dgm:t>
        <a:bodyPr/>
        <a:lstStyle/>
        <a:p>
          <a:endParaRPr lang="en-US"/>
        </a:p>
      </dgm:t>
    </dgm:pt>
    <dgm:pt modelId="{6296A246-CB46-8544-8AD7-05E1DE4DFB0C}" type="pres">
      <dgm:prSet presAssocID="{E16AE175-F595-E54D-9EA8-659E0645CCF1}" presName="childText" presStyleLbl="bgAcc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13C3E-5C0D-424E-8704-5C3D8DB0C75B}" type="pres">
      <dgm:prSet presAssocID="{5FC8002B-6A62-4F4B-84EF-C6BB624C38CC}" presName="root" presStyleCnt="0"/>
      <dgm:spPr/>
    </dgm:pt>
    <dgm:pt modelId="{7A7DBF4A-57D0-AA48-B9E4-083FC31266A2}" type="pres">
      <dgm:prSet presAssocID="{5FC8002B-6A62-4F4B-84EF-C6BB624C38CC}" presName="rootComposite" presStyleCnt="0"/>
      <dgm:spPr/>
    </dgm:pt>
    <dgm:pt modelId="{DD8501BE-B112-864A-84BF-9DF5F0B10BB7}" type="pres">
      <dgm:prSet presAssocID="{5FC8002B-6A62-4F4B-84EF-C6BB624C38CC}" presName="rootText" presStyleLbl="node1" presStyleIdx="3" presStyleCnt="5"/>
      <dgm:spPr/>
      <dgm:t>
        <a:bodyPr/>
        <a:lstStyle/>
        <a:p>
          <a:endParaRPr lang="en-US"/>
        </a:p>
      </dgm:t>
    </dgm:pt>
    <dgm:pt modelId="{C24CEE27-9773-9444-B398-93C06109424A}" type="pres">
      <dgm:prSet presAssocID="{5FC8002B-6A62-4F4B-84EF-C6BB624C38CC}" presName="rootConnector" presStyleLbl="node1" presStyleIdx="3" presStyleCnt="5"/>
      <dgm:spPr/>
      <dgm:t>
        <a:bodyPr/>
        <a:lstStyle/>
        <a:p>
          <a:endParaRPr lang="en-US"/>
        </a:p>
      </dgm:t>
    </dgm:pt>
    <dgm:pt modelId="{4C25119A-6027-224A-A2DA-17BEDE61070A}" type="pres">
      <dgm:prSet presAssocID="{5FC8002B-6A62-4F4B-84EF-C6BB624C38CC}" presName="childShape" presStyleCnt="0"/>
      <dgm:spPr/>
    </dgm:pt>
    <dgm:pt modelId="{3458F0F2-32C3-934A-BE53-9082F4893346}" type="pres">
      <dgm:prSet presAssocID="{73085C95-7E6A-BF4E-B422-70F80B69663E}" presName="Name13" presStyleLbl="parChTrans1D2" presStyleIdx="10" presStyleCnt="13"/>
      <dgm:spPr/>
      <dgm:t>
        <a:bodyPr/>
        <a:lstStyle/>
        <a:p>
          <a:endParaRPr lang="en-US"/>
        </a:p>
      </dgm:t>
    </dgm:pt>
    <dgm:pt modelId="{BB6062AC-B708-2247-93EA-6A3D991835D2}" type="pres">
      <dgm:prSet presAssocID="{2D9BDA9A-EB2D-234F-BD0E-E8CF4FDE8ABD}" presName="childText" presStyleLbl="bgAcc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32269-8EA6-FA45-80DA-59DBD51BC610}" type="pres">
      <dgm:prSet presAssocID="{A1B2E190-3D05-A449-9E23-EFE7083E8831}" presName="Name13" presStyleLbl="parChTrans1D2" presStyleIdx="11" presStyleCnt="13"/>
      <dgm:spPr/>
      <dgm:t>
        <a:bodyPr/>
        <a:lstStyle/>
        <a:p>
          <a:endParaRPr lang="en-US"/>
        </a:p>
      </dgm:t>
    </dgm:pt>
    <dgm:pt modelId="{BF515688-D095-3E4E-A3A8-BEE9AF722FD4}" type="pres">
      <dgm:prSet presAssocID="{51B6AA36-0FAC-4A4D-9273-2AA308D3D47C}" presName="childText" presStyleLbl="bgAcc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FE2C1-2585-0A4F-85C1-362EE9B4885E}" type="pres">
      <dgm:prSet presAssocID="{248D6324-62F9-1048-AB86-44E6149232DF}" presName="root" presStyleCnt="0"/>
      <dgm:spPr/>
    </dgm:pt>
    <dgm:pt modelId="{09624579-D72E-7D4D-A538-56778A616AD4}" type="pres">
      <dgm:prSet presAssocID="{248D6324-62F9-1048-AB86-44E6149232DF}" presName="rootComposite" presStyleCnt="0"/>
      <dgm:spPr/>
    </dgm:pt>
    <dgm:pt modelId="{10E55579-BE9D-7848-9123-51E585A472C9}" type="pres">
      <dgm:prSet presAssocID="{248D6324-62F9-1048-AB86-44E6149232DF}" presName="rootText" presStyleLbl="node1" presStyleIdx="4" presStyleCnt="5"/>
      <dgm:spPr/>
      <dgm:t>
        <a:bodyPr/>
        <a:lstStyle/>
        <a:p>
          <a:endParaRPr lang="en-US"/>
        </a:p>
      </dgm:t>
    </dgm:pt>
    <dgm:pt modelId="{7D5742C2-1F35-2947-9838-84EFBD6B66C6}" type="pres">
      <dgm:prSet presAssocID="{248D6324-62F9-1048-AB86-44E6149232DF}" presName="rootConnector" presStyleLbl="node1" presStyleIdx="4" presStyleCnt="5"/>
      <dgm:spPr/>
      <dgm:t>
        <a:bodyPr/>
        <a:lstStyle/>
        <a:p>
          <a:endParaRPr lang="en-US"/>
        </a:p>
      </dgm:t>
    </dgm:pt>
    <dgm:pt modelId="{21C91B69-1E6C-B54B-A234-2211CDB534D3}" type="pres">
      <dgm:prSet presAssocID="{248D6324-62F9-1048-AB86-44E6149232DF}" presName="childShape" presStyleCnt="0"/>
      <dgm:spPr/>
    </dgm:pt>
    <dgm:pt modelId="{C98B478E-9E89-E34D-8980-7BF9D5004A6F}" type="pres">
      <dgm:prSet presAssocID="{2C621E66-6AF6-8544-A8E7-2552A872D0D7}" presName="Name13" presStyleLbl="parChTrans1D2" presStyleIdx="12" presStyleCnt="13"/>
      <dgm:spPr/>
      <dgm:t>
        <a:bodyPr/>
        <a:lstStyle/>
        <a:p>
          <a:endParaRPr lang="en-US"/>
        </a:p>
      </dgm:t>
    </dgm:pt>
    <dgm:pt modelId="{6A14D4C2-164C-9B40-8F78-D2E1AB08CEB2}" type="pres">
      <dgm:prSet presAssocID="{9EABD95D-E72D-4143-B4FB-6A4B5E4C8869}" presName="childText" presStyleLbl="bgAcc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DAF8AC-C40A-AD46-903E-190799B9E16E}" srcId="{540EE224-DE2A-D54A-BDB6-CAF6D0EBC3CA}" destId="{A8EC5489-EF28-FA48-BDA7-368B65EDE8F4}" srcOrd="2" destOrd="0" parTransId="{024C46D0-2537-2D49-B1DC-E01F464C29DB}" sibTransId="{A4B2D69E-10FC-9D4C-9962-65A214C51082}"/>
    <dgm:cxn modelId="{46A2D2E0-FCAF-1348-BCB9-FC88E2718316}" type="presOf" srcId="{2D9BDA9A-EB2D-234F-BD0E-E8CF4FDE8ABD}" destId="{BB6062AC-B708-2247-93EA-6A3D991835D2}" srcOrd="0" destOrd="0" presId="urn:microsoft.com/office/officeart/2005/8/layout/hierarchy3"/>
    <dgm:cxn modelId="{9B60616D-0B86-FB45-AB03-10A4D1B65C2A}" type="presOf" srcId="{5DC89831-C4A8-0B45-82CA-3B3ED6ACC631}" destId="{3145A174-0318-074A-A372-7A98FB4E6337}" srcOrd="0" destOrd="0" presId="urn:microsoft.com/office/officeart/2005/8/layout/hierarchy3"/>
    <dgm:cxn modelId="{CD5F6961-21E5-754F-B297-84B6A2AADDF7}" type="presOf" srcId="{31DD2031-F9C5-3A47-93DF-C9B28685C880}" destId="{16BA4F5D-B0DD-5340-8C00-D9CF020C4E98}" srcOrd="0" destOrd="0" presId="urn:microsoft.com/office/officeart/2005/8/layout/hierarchy3"/>
    <dgm:cxn modelId="{95C04368-876F-314D-BAE1-CA62A70FB567}" type="presOf" srcId="{A8EC5489-EF28-FA48-BDA7-368B65EDE8F4}" destId="{9F111011-F9FC-6841-BF7F-E309AB84F910}" srcOrd="1" destOrd="0" presId="urn:microsoft.com/office/officeart/2005/8/layout/hierarchy3"/>
    <dgm:cxn modelId="{A97209BD-B4A1-9844-B7E1-580434B5E1D4}" type="presOf" srcId="{B6CFC8D6-8535-4146-9335-C917A0B7F289}" destId="{46925429-733F-F14A-A10D-5D82CB97661F}" srcOrd="0" destOrd="0" presId="urn:microsoft.com/office/officeart/2005/8/layout/hierarchy3"/>
    <dgm:cxn modelId="{15DF49BF-3194-8044-854E-CB0E3C49E31C}" type="presOf" srcId="{B1985D01-5C91-3143-9DBC-E02D4BD766B1}" destId="{6C21C144-50CD-3546-B8A1-76531214EB6F}" srcOrd="0" destOrd="0" presId="urn:microsoft.com/office/officeart/2005/8/layout/hierarchy3"/>
    <dgm:cxn modelId="{B1652D3D-32CF-F049-ACC7-147131220373}" type="presOf" srcId="{A8EC5489-EF28-FA48-BDA7-368B65EDE8F4}" destId="{D6546141-3B5C-3E4A-9CBE-8BF2B0ACF3F3}" srcOrd="0" destOrd="0" presId="urn:microsoft.com/office/officeart/2005/8/layout/hierarchy3"/>
    <dgm:cxn modelId="{DC78B283-8E2A-724E-ABF8-2CAA5B722DEB}" type="presOf" srcId="{5FC8002B-6A62-4F4B-84EF-C6BB624C38CC}" destId="{C24CEE27-9773-9444-B398-93C06109424A}" srcOrd="1" destOrd="0" presId="urn:microsoft.com/office/officeart/2005/8/layout/hierarchy3"/>
    <dgm:cxn modelId="{85CF47A8-4A89-3A4C-B952-16090B38C915}" srcId="{6E670B70-4077-DB4C-81EE-910B5F314E10}" destId="{9F3C757F-93FA-0E47-86F5-FD0639EBD4FC}" srcOrd="1" destOrd="0" parTransId="{4E724F18-AADC-2B4D-8381-65B2D94C8E07}" sibTransId="{A58DE625-86AB-084E-B4A3-7ECF0DB98D4D}"/>
    <dgm:cxn modelId="{15E0F1DA-6D30-CF4A-A3BE-B7F4F144A0CF}" type="presOf" srcId="{4046E0A1-17BE-FA49-A5FD-6993C7BC63D8}" destId="{0B29A7DA-C950-344E-8C76-886690B614FE}" srcOrd="0" destOrd="0" presId="urn:microsoft.com/office/officeart/2005/8/layout/hierarchy3"/>
    <dgm:cxn modelId="{11A64C55-7924-5E4E-9AC1-F2B1C2849D72}" type="presOf" srcId="{877E1911-7B4E-3A43-B86C-EB81522D3C62}" destId="{37FA6A82-7B37-044D-9112-5BFFF4864AC5}" srcOrd="0" destOrd="0" presId="urn:microsoft.com/office/officeart/2005/8/layout/hierarchy3"/>
    <dgm:cxn modelId="{981413D1-735A-C648-8C20-5A439DC77BFC}" srcId="{540EE224-DE2A-D54A-BDB6-CAF6D0EBC3CA}" destId="{6E670B70-4077-DB4C-81EE-910B5F314E10}" srcOrd="0" destOrd="0" parTransId="{B209D922-2DA8-2541-8A53-669E69509360}" sibTransId="{CB8E63D7-C9E0-D142-B15A-2CBF6588DE75}"/>
    <dgm:cxn modelId="{AD274062-740D-9A4A-9AC3-2D599DD30BF4}" type="presOf" srcId="{14448503-6F44-BB4C-8065-2CEC0EF5867A}" destId="{64624F9C-8B8C-6E49-840F-813B5703907A}" srcOrd="0" destOrd="0" presId="urn:microsoft.com/office/officeart/2005/8/layout/hierarchy3"/>
    <dgm:cxn modelId="{70EFF62E-723F-A040-A9DB-1ACA91FEFF68}" type="presOf" srcId="{9F3C757F-93FA-0E47-86F5-FD0639EBD4FC}" destId="{125F4770-AB36-F54E-94A8-E5CB172E2D76}" srcOrd="0" destOrd="0" presId="urn:microsoft.com/office/officeart/2005/8/layout/hierarchy3"/>
    <dgm:cxn modelId="{8F2BCA3A-4BF2-FA4F-A61C-DCEF04FEA703}" type="presOf" srcId="{73085C95-7E6A-BF4E-B422-70F80B69663E}" destId="{3458F0F2-32C3-934A-BE53-9082F4893346}" srcOrd="0" destOrd="0" presId="urn:microsoft.com/office/officeart/2005/8/layout/hierarchy3"/>
    <dgm:cxn modelId="{CEF40513-225F-4E43-9367-AD3A220322FF}" type="presOf" srcId="{540EE224-DE2A-D54A-BDB6-CAF6D0EBC3CA}" destId="{8AEDE435-C7A7-B949-894B-41C4FA21B6D1}" srcOrd="0" destOrd="0" presId="urn:microsoft.com/office/officeart/2005/8/layout/hierarchy3"/>
    <dgm:cxn modelId="{FC387318-BF35-A741-B62C-EFA585B26C53}" type="presOf" srcId="{4436AB35-6870-784E-9B9D-A5C5D5867466}" destId="{32BC2FAD-1557-394B-899A-73BBBE51EB4B}" srcOrd="0" destOrd="0" presId="urn:microsoft.com/office/officeart/2005/8/layout/hierarchy3"/>
    <dgm:cxn modelId="{4E42FF66-A9B4-544E-B59D-ADC87B2DA17A}" type="presOf" srcId="{9CDB8803-11DD-6143-95F6-6B6A87B650FA}" destId="{BCB32D5A-7383-0F4B-AE7D-7252B0BB5557}" srcOrd="0" destOrd="0" presId="urn:microsoft.com/office/officeart/2005/8/layout/hierarchy3"/>
    <dgm:cxn modelId="{DF68D14C-130E-7649-A0F8-2C8E73C7A516}" type="presOf" srcId="{A1B2E190-3D05-A449-9E23-EFE7083E8831}" destId="{8C332269-8EA6-FA45-80DA-59DBD51BC610}" srcOrd="0" destOrd="0" presId="urn:microsoft.com/office/officeart/2005/8/layout/hierarchy3"/>
    <dgm:cxn modelId="{75103BD4-586D-0546-9418-01DAC952F4DE}" type="presOf" srcId="{248D6324-62F9-1048-AB86-44E6149232DF}" destId="{10E55579-BE9D-7848-9123-51E585A472C9}" srcOrd="0" destOrd="0" presId="urn:microsoft.com/office/officeart/2005/8/layout/hierarchy3"/>
    <dgm:cxn modelId="{9B3B265B-4FA9-A74C-9227-0041762577F4}" srcId="{4046E0A1-17BE-FA49-A5FD-6993C7BC63D8}" destId="{097D1BAE-BF20-2247-81E3-E1AD84A6C709}" srcOrd="2" destOrd="0" parTransId="{B6CFC8D6-8535-4146-9335-C917A0B7F289}" sibTransId="{0DD95F01-13F7-5D4C-9AD9-7BC419B1B60F}"/>
    <dgm:cxn modelId="{94EA9030-CF1B-CE47-A0CF-D931D2E1DE62}" srcId="{6E670B70-4077-DB4C-81EE-910B5F314E10}" destId="{B1985D01-5C91-3143-9DBC-E02D4BD766B1}" srcOrd="0" destOrd="0" parTransId="{EA5E97CD-61F9-8341-8BF7-E94898BC8B15}" sibTransId="{377A66CB-E82F-2741-A43F-A5F9B1F520C9}"/>
    <dgm:cxn modelId="{550414B7-2716-024B-9C0E-D1A959F711C1}" type="presOf" srcId="{F7D6EBF9-AD6B-854D-B62D-B3189316455C}" destId="{0A9A5D65-9D89-F94D-AE1D-3A58243EF989}" srcOrd="0" destOrd="0" presId="urn:microsoft.com/office/officeart/2005/8/layout/hierarchy3"/>
    <dgm:cxn modelId="{14A9C370-EBBE-7247-B025-DAB135427C19}" type="presOf" srcId="{6E670B70-4077-DB4C-81EE-910B5F314E10}" destId="{2858F933-4F9B-124E-B5B7-DA460A044959}" srcOrd="0" destOrd="0" presId="urn:microsoft.com/office/officeart/2005/8/layout/hierarchy3"/>
    <dgm:cxn modelId="{5A4C4104-F085-8E48-AAD9-C15C88E616A2}" type="presOf" srcId="{E16AE175-F595-E54D-9EA8-659E0645CCF1}" destId="{6296A246-CB46-8544-8AD7-05E1DE4DFB0C}" srcOrd="0" destOrd="0" presId="urn:microsoft.com/office/officeart/2005/8/layout/hierarchy3"/>
    <dgm:cxn modelId="{89CE7AC9-0674-974A-9B66-F9AB876ABAEC}" type="presOf" srcId="{90B61602-3E6F-6C4E-A135-18DE2415A8EF}" destId="{657A5F56-44CD-C248-9087-E83962181FF1}" srcOrd="0" destOrd="0" presId="urn:microsoft.com/office/officeart/2005/8/layout/hierarchy3"/>
    <dgm:cxn modelId="{D4923613-CF53-AE4C-AB7B-9B0B07E050E7}" type="presOf" srcId="{4046E0A1-17BE-FA49-A5FD-6993C7BC63D8}" destId="{F518FFA9-8B9D-D74A-9ECB-1CD5211B3B6C}" srcOrd="1" destOrd="0" presId="urn:microsoft.com/office/officeart/2005/8/layout/hierarchy3"/>
    <dgm:cxn modelId="{DF6A63A2-786C-8F49-8964-B6A98384C2D0}" srcId="{A8EC5489-EF28-FA48-BDA7-368B65EDE8F4}" destId="{90B61602-3E6F-6C4E-A135-18DE2415A8EF}" srcOrd="1" destOrd="0" parTransId="{6C117D28-F521-1A4C-B515-6D11FE525446}" sibTransId="{57DDC4AD-7E75-8D4C-8E2B-22E8EA98B755}"/>
    <dgm:cxn modelId="{E4AC6328-41C3-254B-AA76-46D0F6AC9DA7}" type="presOf" srcId="{5FC8002B-6A62-4F4B-84EF-C6BB624C38CC}" destId="{DD8501BE-B112-864A-84BF-9DF5F0B10BB7}" srcOrd="0" destOrd="0" presId="urn:microsoft.com/office/officeart/2005/8/layout/hierarchy3"/>
    <dgm:cxn modelId="{6189C574-BE70-814B-9B23-778AE21C3CBF}" type="presOf" srcId="{EA5E97CD-61F9-8341-8BF7-E94898BC8B15}" destId="{C3011640-345D-A741-979E-6C2991AF1DE7}" srcOrd="0" destOrd="0" presId="urn:microsoft.com/office/officeart/2005/8/layout/hierarchy3"/>
    <dgm:cxn modelId="{8A991299-0E23-6E4E-8F10-561188004B1A}" type="presOf" srcId="{A6CD94F1-DBE7-5348-8EDA-5B1BB65B7DB4}" destId="{BD5DD3C2-5890-B343-8393-5FB3E5A8B0BB}" srcOrd="0" destOrd="0" presId="urn:microsoft.com/office/officeart/2005/8/layout/hierarchy3"/>
    <dgm:cxn modelId="{2242D522-8170-2544-82A6-99F02D97B0AD}" type="presOf" srcId="{C4703D52-AF8A-5443-AC11-D936C34E0B5B}" destId="{154FAEAB-EF2C-AB42-8117-B272FED55944}" srcOrd="0" destOrd="0" presId="urn:microsoft.com/office/officeart/2005/8/layout/hierarchy3"/>
    <dgm:cxn modelId="{2D733D95-72A9-8F40-ADB0-239A0F42CA00}" srcId="{540EE224-DE2A-D54A-BDB6-CAF6D0EBC3CA}" destId="{248D6324-62F9-1048-AB86-44E6149232DF}" srcOrd="4" destOrd="0" parTransId="{CD36B660-0EE1-4346-A0C8-5FB661D4AEAF}" sibTransId="{97746E08-B376-1D48-9254-71F3A103C4A7}"/>
    <dgm:cxn modelId="{65D7C3F7-289A-6E41-9462-62E48799AC8C}" srcId="{A8EC5489-EF28-FA48-BDA7-368B65EDE8F4}" destId="{28C580DF-500B-1F4A-9D9A-4A978B2AEC9D}" srcOrd="0" destOrd="0" parTransId="{877E1911-7B4E-3A43-B86C-EB81522D3C62}" sibTransId="{C6A70AC4-60E7-3846-A5A2-F7AA4B441C1B}"/>
    <dgm:cxn modelId="{2C4E4CE3-BF52-4A44-8DCA-99D658FD3BB0}" type="presOf" srcId="{248D6324-62F9-1048-AB86-44E6149232DF}" destId="{7D5742C2-1F35-2947-9838-84EFBD6B66C6}" srcOrd="1" destOrd="0" presId="urn:microsoft.com/office/officeart/2005/8/layout/hierarchy3"/>
    <dgm:cxn modelId="{55A5AE1D-832A-4241-B31A-1EF2B3F17D54}" srcId="{540EE224-DE2A-D54A-BDB6-CAF6D0EBC3CA}" destId="{4046E0A1-17BE-FA49-A5FD-6993C7BC63D8}" srcOrd="1" destOrd="0" parTransId="{231F58B4-15DA-4C42-84D1-FCFE10FF0534}" sibTransId="{35E3B5EF-F388-D54A-A701-47418EDDB3D9}"/>
    <dgm:cxn modelId="{3F3C4C37-6524-B14E-845A-7733E6BE79F4}" type="presOf" srcId="{126D14F1-4BF7-E24F-8AA9-C20E2131F314}" destId="{631FD056-9AF2-E949-98B4-2C354E07D2C6}" srcOrd="0" destOrd="0" presId="urn:microsoft.com/office/officeart/2005/8/layout/hierarchy3"/>
    <dgm:cxn modelId="{CFCC50D7-B357-4648-AB18-F33E62971CCD}" srcId="{5FC8002B-6A62-4F4B-84EF-C6BB624C38CC}" destId="{51B6AA36-0FAC-4A4D-9273-2AA308D3D47C}" srcOrd="1" destOrd="0" parTransId="{A1B2E190-3D05-A449-9E23-EFE7083E8831}" sibTransId="{68F6FD37-DDD1-8145-A6D3-A7C7D92E478D}"/>
    <dgm:cxn modelId="{E25243FC-F851-C445-8291-FBA11D7F7820}" type="presOf" srcId="{51B6AA36-0FAC-4A4D-9273-2AA308D3D47C}" destId="{BF515688-D095-3E4E-A3A8-BEE9AF722FD4}" srcOrd="0" destOrd="0" presId="urn:microsoft.com/office/officeart/2005/8/layout/hierarchy3"/>
    <dgm:cxn modelId="{0C9E47E3-3C32-4144-9837-138230F953D5}" type="presOf" srcId="{6E670B70-4077-DB4C-81EE-910B5F314E10}" destId="{D0C62996-7D08-9F4D-B821-7361D4404235}" srcOrd="1" destOrd="0" presId="urn:microsoft.com/office/officeart/2005/8/layout/hierarchy3"/>
    <dgm:cxn modelId="{C7D4BDFE-A388-9643-BB53-40C32D909141}" type="presOf" srcId="{2C621E66-6AF6-8544-A8E7-2552A872D0D7}" destId="{C98B478E-9E89-E34D-8980-7BF9D5004A6F}" srcOrd="0" destOrd="0" presId="urn:microsoft.com/office/officeart/2005/8/layout/hierarchy3"/>
    <dgm:cxn modelId="{52A245E9-B881-AE4B-8DBF-730235288B79}" type="presOf" srcId="{6C117D28-F521-1A4C-B515-6D11FE525446}" destId="{3AB7F8B2-C19E-B146-9B1F-9BC21EAD3035}" srcOrd="0" destOrd="0" presId="urn:microsoft.com/office/officeart/2005/8/layout/hierarchy3"/>
    <dgm:cxn modelId="{8D4383FD-F47E-5940-958D-509FC9990F02}" srcId="{540EE224-DE2A-D54A-BDB6-CAF6D0EBC3CA}" destId="{5FC8002B-6A62-4F4B-84EF-C6BB624C38CC}" srcOrd="3" destOrd="0" parTransId="{0E12180E-1792-5449-A809-FBDFDB2DC37D}" sibTransId="{882D17D4-6290-4344-8A00-1C29022B015D}"/>
    <dgm:cxn modelId="{31B63240-86E4-9842-B1DA-DBBDCA585721}" type="presOf" srcId="{28C580DF-500B-1F4A-9D9A-4A978B2AEC9D}" destId="{36CF5F2F-5281-FF47-9D4B-DE10BC070BF3}" srcOrd="0" destOrd="0" presId="urn:microsoft.com/office/officeart/2005/8/layout/hierarchy3"/>
    <dgm:cxn modelId="{031A4368-6AAA-844B-8FF4-076381CAA684}" type="presOf" srcId="{9EABD95D-E72D-4143-B4FB-6A4B5E4C8869}" destId="{6A14D4C2-164C-9B40-8F78-D2E1AB08CEB2}" srcOrd="0" destOrd="0" presId="urn:microsoft.com/office/officeart/2005/8/layout/hierarchy3"/>
    <dgm:cxn modelId="{2AD35093-9E6F-724E-AC43-0ECE80C52B7A}" srcId="{4046E0A1-17BE-FA49-A5FD-6993C7BC63D8}" destId="{5DC89831-C4A8-0B45-82CA-3B3ED6ACC631}" srcOrd="3" destOrd="0" parTransId="{126D14F1-4BF7-E24F-8AA9-C20E2131F314}" sibTransId="{A2CD289F-2EEE-B341-AF15-457E04737FA0}"/>
    <dgm:cxn modelId="{5C9A9BA5-6420-844B-A083-680397E43EFA}" srcId="{4046E0A1-17BE-FA49-A5FD-6993C7BC63D8}" destId="{14448503-6F44-BB4C-8065-2CEC0EF5867A}" srcOrd="1" destOrd="0" parTransId="{C4703D52-AF8A-5443-AC11-D936C34E0B5B}" sibTransId="{56D6CC91-E292-1941-8A7D-271A01EDC5C6}"/>
    <dgm:cxn modelId="{F730B325-E5EA-E942-A84F-4689A85B3C4F}" type="presOf" srcId="{4E724F18-AADC-2B4D-8381-65B2D94C8E07}" destId="{7322F0FB-CA77-9748-A5C1-507EA36375E1}" srcOrd="0" destOrd="0" presId="urn:microsoft.com/office/officeart/2005/8/layout/hierarchy3"/>
    <dgm:cxn modelId="{82735A93-89C8-A24D-9C45-5785D9440447}" srcId="{4046E0A1-17BE-FA49-A5FD-6993C7BC63D8}" destId="{A6CD94F1-DBE7-5348-8EDA-5B1BB65B7DB4}" srcOrd="0" destOrd="0" parTransId="{4436AB35-6870-784E-9B9D-A5C5D5867466}" sibTransId="{7D0108E0-BF5D-924D-ABFC-76B18406608A}"/>
    <dgm:cxn modelId="{020DAD66-A5E8-1546-AC81-3A87381E5478}" srcId="{A8EC5489-EF28-FA48-BDA7-368B65EDE8F4}" destId="{E16AE175-F595-E54D-9EA8-659E0645CCF1}" srcOrd="2" destOrd="0" parTransId="{31DD2031-F9C5-3A47-93DF-C9B28685C880}" sibTransId="{EB14D804-8400-0A45-9213-E262392F47FE}"/>
    <dgm:cxn modelId="{4FBA9A51-AAC0-B948-987C-6D4393383F2A}" srcId="{4046E0A1-17BE-FA49-A5FD-6993C7BC63D8}" destId="{F7D6EBF9-AD6B-854D-B62D-B3189316455C}" srcOrd="4" destOrd="0" parTransId="{9CDB8803-11DD-6143-95F6-6B6A87B650FA}" sibTransId="{58B44D3D-E8CD-504A-9BCB-0F5FEC381A59}"/>
    <dgm:cxn modelId="{1667B643-8338-B148-953D-FF524C0EAC58}" type="presOf" srcId="{097D1BAE-BF20-2247-81E3-E1AD84A6C709}" destId="{E110FB88-58C9-034B-BD07-1120BB8020FB}" srcOrd="0" destOrd="0" presId="urn:microsoft.com/office/officeart/2005/8/layout/hierarchy3"/>
    <dgm:cxn modelId="{6768FDD7-10FA-B54C-AB7F-3E883493C4B4}" srcId="{248D6324-62F9-1048-AB86-44E6149232DF}" destId="{9EABD95D-E72D-4143-B4FB-6A4B5E4C8869}" srcOrd="0" destOrd="0" parTransId="{2C621E66-6AF6-8544-A8E7-2552A872D0D7}" sibTransId="{32E163F1-AEB3-0147-B377-14D912C8C1B2}"/>
    <dgm:cxn modelId="{82BD17FF-BECC-4E44-A346-27814DD40ADD}" srcId="{5FC8002B-6A62-4F4B-84EF-C6BB624C38CC}" destId="{2D9BDA9A-EB2D-234F-BD0E-E8CF4FDE8ABD}" srcOrd="0" destOrd="0" parTransId="{73085C95-7E6A-BF4E-B422-70F80B69663E}" sibTransId="{F7692733-5E93-6941-9462-7D6486A099B4}"/>
    <dgm:cxn modelId="{01B8AF75-DFD2-864C-806A-B41F87436644}" type="presParOf" srcId="{8AEDE435-C7A7-B949-894B-41C4FA21B6D1}" destId="{CB422B72-A24F-6347-B500-5D984BCF0FAF}" srcOrd="0" destOrd="0" presId="urn:microsoft.com/office/officeart/2005/8/layout/hierarchy3"/>
    <dgm:cxn modelId="{283C394E-60B2-E249-B1B7-FC07D298BDF5}" type="presParOf" srcId="{CB422B72-A24F-6347-B500-5D984BCF0FAF}" destId="{0086BAC2-065D-AA48-A919-161BBEF0DAEA}" srcOrd="0" destOrd="0" presId="urn:microsoft.com/office/officeart/2005/8/layout/hierarchy3"/>
    <dgm:cxn modelId="{46BFF523-F6CE-4343-AD54-02DE29724840}" type="presParOf" srcId="{0086BAC2-065D-AA48-A919-161BBEF0DAEA}" destId="{2858F933-4F9B-124E-B5B7-DA460A044959}" srcOrd="0" destOrd="0" presId="urn:microsoft.com/office/officeart/2005/8/layout/hierarchy3"/>
    <dgm:cxn modelId="{DD64F897-12AD-534C-8D43-7E80E0419563}" type="presParOf" srcId="{0086BAC2-065D-AA48-A919-161BBEF0DAEA}" destId="{D0C62996-7D08-9F4D-B821-7361D4404235}" srcOrd="1" destOrd="0" presId="urn:microsoft.com/office/officeart/2005/8/layout/hierarchy3"/>
    <dgm:cxn modelId="{6F829E21-3F8D-4A4E-A980-3AC4C21C578E}" type="presParOf" srcId="{CB422B72-A24F-6347-B500-5D984BCF0FAF}" destId="{3A3A4B0B-9DF5-4541-AAC5-7B4E50CBC6E5}" srcOrd="1" destOrd="0" presId="urn:microsoft.com/office/officeart/2005/8/layout/hierarchy3"/>
    <dgm:cxn modelId="{A779A0D7-AF15-1D48-9504-CD7658353C0D}" type="presParOf" srcId="{3A3A4B0B-9DF5-4541-AAC5-7B4E50CBC6E5}" destId="{C3011640-345D-A741-979E-6C2991AF1DE7}" srcOrd="0" destOrd="0" presId="urn:microsoft.com/office/officeart/2005/8/layout/hierarchy3"/>
    <dgm:cxn modelId="{CE8CC785-638D-5C45-BAF4-2BD95A1CC960}" type="presParOf" srcId="{3A3A4B0B-9DF5-4541-AAC5-7B4E50CBC6E5}" destId="{6C21C144-50CD-3546-B8A1-76531214EB6F}" srcOrd="1" destOrd="0" presId="urn:microsoft.com/office/officeart/2005/8/layout/hierarchy3"/>
    <dgm:cxn modelId="{A708170C-2C52-7D4F-8656-30958C3FFE11}" type="presParOf" srcId="{3A3A4B0B-9DF5-4541-AAC5-7B4E50CBC6E5}" destId="{7322F0FB-CA77-9748-A5C1-507EA36375E1}" srcOrd="2" destOrd="0" presId="urn:microsoft.com/office/officeart/2005/8/layout/hierarchy3"/>
    <dgm:cxn modelId="{85ECCF8C-3A6E-AF49-9AD3-ED288CE76D00}" type="presParOf" srcId="{3A3A4B0B-9DF5-4541-AAC5-7B4E50CBC6E5}" destId="{125F4770-AB36-F54E-94A8-E5CB172E2D76}" srcOrd="3" destOrd="0" presId="urn:microsoft.com/office/officeart/2005/8/layout/hierarchy3"/>
    <dgm:cxn modelId="{4BB3E625-FE1A-0B40-9E94-750BB64CEFDD}" type="presParOf" srcId="{8AEDE435-C7A7-B949-894B-41C4FA21B6D1}" destId="{5E6C1DF3-14BF-5F41-BC97-F7B916A48B73}" srcOrd="1" destOrd="0" presId="urn:microsoft.com/office/officeart/2005/8/layout/hierarchy3"/>
    <dgm:cxn modelId="{AD5DEAEA-C128-2046-87E5-71474D089206}" type="presParOf" srcId="{5E6C1DF3-14BF-5F41-BC97-F7B916A48B73}" destId="{F0161A99-02F9-8B4C-8249-3A3EB712B573}" srcOrd="0" destOrd="0" presId="urn:microsoft.com/office/officeart/2005/8/layout/hierarchy3"/>
    <dgm:cxn modelId="{6AC69040-ECA2-9B4D-A98F-D0522D528EF7}" type="presParOf" srcId="{F0161A99-02F9-8B4C-8249-3A3EB712B573}" destId="{0B29A7DA-C950-344E-8C76-886690B614FE}" srcOrd="0" destOrd="0" presId="urn:microsoft.com/office/officeart/2005/8/layout/hierarchy3"/>
    <dgm:cxn modelId="{3F2DA345-7CF6-DA49-95C6-D144C9FE4264}" type="presParOf" srcId="{F0161A99-02F9-8B4C-8249-3A3EB712B573}" destId="{F518FFA9-8B9D-D74A-9ECB-1CD5211B3B6C}" srcOrd="1" destOrd="0" presId="urn:microsoft.com/office/officeart/2005/8/layout/hierarchy3"/>
    <dgm:cxn modelId="{86CBD4A1-FB1B-534C-898F-8EE388B29CFD}" type="presParOf" srcId="{5E6C1DF3-14BF-5F41-BC97-F7B916A48B73}" destId="{1ADD6F60-2AAC-5944-8712-962A09A25898}" srcOrd="1" destOrd="0" presId="urn:microsoft.com/office/officeart/2005/8/layout/hierarchy3"/>
    <dgm:cxn modelId="{FA24406E-27BB-6D48-83A1-69FB9A3C05B5}" type="presParOf" srcId="{1ADD6F60-2AAC-5944-8712-962A09A25898}" destId="{32BC2FAD-1557-394B-899A-73BBBE51EB4B}" srcOrd="0" destOrd="0" presId="urn:microsoft.com/office/officeart/2005/8/layout/hierarchy3"/>
    <dgm:cxn modelId="{A50DD42B-6946-FA46-A838-6FF581864B89}" type="presParOf" srcId="{1ADD6F60-2AAC-5944-8712-962A09A25898}" destId="{BD5DD3C2-5890-B343-8393-5FB3E5A8B0BB}" srcOrd="1" destOrd="0" presId="urn:microsoft.com/office/officeart/2005/8/layout/hierarchy3"/>
    <dgm:cxn modelId="{670B5F0D-6F36-154D-B2C7-AD7489422F27}" type="presParOf" srcId="{1ADD6F60-2AAC-5944-8712-962A09A25898}" destId="{154FAEAB-EF2C-AB42-8117-B272FED55944}" srcOrd="2" destOrd="0" presId="urn:microsoft.com/office/officeart/2005/8/layout/hierarchy3"/>
    <dgm:cxn modelId="{B5173B33-1DBD-8F4A-814D-D1B0A73A59BE}" type="presParOf" srcId="{1ADD6F60-2AAC-5944-8712-962A09A25898}" destId="{64624F9C-8B8C-6E49-840F-813B5703907A}" srcOrd="3" destOrd="0" presId="urn:microsoft.com/office/officeart/2005/8/layout/hierarchy3"/>
    <dgm:cxn modelId="{ED70AE56-986D-3546-856D-BDB9FBC94307}" type="presParOf" srcId="{1ADD6F60-2AAC-5944-8712-962A09A25898}" destId="{46925429-733F-F14A-A10D-5D82CB97661F}" srcOrd="4" destOrd="0" presId="urn:microsoft.com/office/officeart/2005/8/layout/hierarchy3"/>
    <dgm:cxn modelId="{7D40C4A3-3C2A-A543-BC38-6AB74E58433C}" type="presParOf" srcId="{1ADD6F60-2AAC-5944-8712-962A09A25898}" destId="{E110FB88-58C9-034B-BD07-1120BB8020FB}" srcOrd="5" destOrd="0" presId="urn:microsoft.com/office/officeart/2005/8/layout/hierarchy3"/>
    <dgm:cxn modelId="{71F723BA-3066-654A-B014-AFDF49DD6E27}" type="presParOf" srcId="{1ADD6F60-2AAC-5944-8712-962A09A25898}" destId="{631FD056-9AF2-E949-98B4-2C354E07D2C6}" srcOrd="6" destOrd="0" presId="urn:microsoft.com/office/officeart/2005/8/layout/hierarchy3"/>
    <dgm:cxn modelId="{E09D065F-2D1A-034C-B4E5-45BDF81BD5DE}" type="presParOf" srcId="{1ADD6F60-2AAC-5944-8712-962A09A25898}" destId="{3145A174-0318-074A-A372-7A98FB4E6337}" srcOrd="7" destOrd="0" presId="urn:microsoft.com/office/officeart/2005/8/layout/hierarchy3"/>
    <dgm:cxn modelId="{5B3290BE-E2E0-AE43-96A7-D38F4B224378}" type="presParOf" srcId="{1ADD6F60-2AAC-5944-8712-962A09A25898}" destId="{BCB32D5A-7383-0F4B-AE7D-7252B0BB5557}" srcOrd="8" destOrd="0" presId="urn:microsoft.com/office/officeart/2005/8/layout/hierarchy3"/>
    <dgm:cxn modelId="{9908D31D-F215-4D44-8A47-44DB905EB654}" type="presParOf" srcId="{1ADD6F60-2AAC-5944-8712-962A09A25898}" destId="{0A9A5D65-9D89-F94D-AE1D-3A58243EF989}" srcOrd="9" destOrd="0" presId="urn:microsoft.com/office/officeart/2005/8/layout/hierarchy3"/>
    <dgm:cxn modelId="{33D426E2-F06A-6B47-A110-D44BCF8B9697}" type="presParOf" srcId="{8AEDE435-C7A7-B949-894B-41C4FA21B6D1}" destId="{60D68344-0AA8-4341-850A-8F2A0F42C670}" srcOrd="2" destOrd="0" presId="urn:microsoft.com/office/officeart/2005/8/layout/hierarchy3"/>
    <dgm:cxn modelId="{EADF1A84-1117-E747-BCF8-012F5993E996}" type="presParOf" srcId="{60D68344-0AA8-4341-850A-8F2A0F42C670}" destId="{A1B1D022-A1C8-9848-B54E-4E3440A96B44}" srcOrd="0" destOrd="0" presId="urn:microsoft.com/office/officeart/2005/8/layout/hierarchy3"/>
    <dgm:cxn modelId="{09587C26-0993-D14E-A0B6-894364D24F55}" type="presParOf" srcId="{A1B1D022-A1C8-9848-B54E-4E3440A96B44}" destId="{D6546141-3B5C-3E4A-9CBE-8BF2B0ACF3F3}" srcOrd="0" destOrd="0" presId="urn:microsoft.com/office/officeart/2005/8/layout/hierarchy3"/>
    <dgm:cxn modelId="{5E116E3A-03B3-9447-BEB0-041596701423}" type="presParOf" srcId="{A1B1D022-A1C8-9848-B54E-4E3440A96B44}" destId="{9F111011-F9FC-6841-BF7F-E309AB84F910}" srcOrd="1" destOrd="0" presId="urn:microsoft.com/office/officeart/2005/8/layout/hierarchy3"/>
    <dgm:cxn modelId="{0EB20DA5-D0F7-464E-B0B4-E4557AA4F7A1}" type="presParOf" srcId="{60D68344-0AA8-4341-850A-8F2A0F42C670}" destId="{9A2885D6-0CA0-5C42-B373-2224B0817B98}" srcOrd="1" destOrd="0" presId="urn:microsoft.com/office/officeart/2005/8/layout/hierarchy3"/>
    <dgm:cxn modelId="{D13B1D2B-E17B-3042-A26A-FECE620E78B1}" type="presParOf" srcId="{9A2885D6-0CA0-5C42-B373-2224B0817B98}" destId="{37FA6A82-7B37-044D-9112-5BFFF4864AC5}" srcOrd="0" destOrd="0" presId="urn:microsoft.com/office/officeart/2005/8/layout/hierarchy3"/>
    <dgm:cxn modelId="{4572D9A0-13D0-A641-8014-F94B1FCEC0AD}" type="presParOf" srcId="{9A2885D6-0CA0-5C42-B373-2224B0817B98}" destId="{36CF5F2F-5281-FF47-9D4B-DE10BC070BF3}" srcOrd="1" destOrd="0" presId="urn:microsoft.com/office/officeart/2005/8/layout/hierarchy3"/>
    <dgm:cxn modelId="{8836722D-FFFF-2742-9AC9-99F7C9C2C646}" type="presParOf" srcId="{9A2885D6-0CA0-5C42-B373-2224B0817B98}" destId="{3AB7F8B2-C19E-B146-9B1F-9BC21EAD3035}" srcOrd="2" destOrd="0" presId="urn:microsoft.com/office/officeart/2005/8/layout/hierarchy3"/>
    <dgm:cxn modelId="{59188F62-8AA9-0042-941E-2C8B0FE5367D}" type="presParOf" srcId="{9A2885D6-0CA0-5C42-B373-2224B0817B98}" destId="{657A5F56-44CD-C248-9087-E83962181FF1}" srcOrd="3" destOrd="0" presId="urn:microsoft.com/office/officeart/2005/8/layout/hierarchy3"/>
    <dgm:cxn modelId="{88484DAC-6ED9-5249-A068-91DADB8DF209}" type="presParOf" srcId="{9A2885D6-0CA0-5C42-B373-2224B0817B98}" destId="{16BA4F5D-B0DD-5340-8C00-D9CF020C4E98}" srcOrd="4" destOrd="0" presId="urn:microsoft.com/office/officeart/2005/8/layout/hierarchy3"/>
    <dgm:cxn modelId="{65E07C76-212D-2041-A4E0-1F7B5254901E}" type="presParOf" srcId="{9A2885D6-0CA0-5C42-B373-2224B0817B98}" destId="{6296A246-CB46-8544-8AD7-05E1DE4DFB0C}" srcOrd="5" destOrd="0" presId="urn:microsoft.com/office/officeart/2005/8/layout/hierarchy3"/>
    <dgm:cxn modelId="{EE39908D-2280-C943-9984-96304521341A}" type="presParOf" srcId="{8AEDE435-C7A7-B949-894B-41C4FA21B6D1}" destId="{46513C3E-5C0D-424E-8704-5C3D8DB0C75B}" srcOrd="3" destOrd="0" presId="urn:microsoft.com/office/officeart/2005/8/layout/hierarchy3"/>
    <dgm:cxn modelId="{8BD0B604-1836-1F43-B35F-61B668D76812}" type="presParOf" srcId="{46513C3E-5C0D-424E-8704-5C3D8DB0C75B}" destId="{7A7DBF4A-57D0-AA48-B9E4-083FC31266A2}" srcOrd="0" destOrd="0" presId="urn:microsoft.com/office/officeart/2005/8/layout/hierarchy3"/>
    <dgm:cxn modelId="{C7033DC6-1A46-814A-953D-D1AB8CAB674E}" type="presParOf" srcId="{7A7DBF4A-57D0-AA48-B9E4-083FC31266A2}" destId="{DD8501BE-B112-864A-84BF-9DF5F0B10BB7}" srcOrd="0" destOrd="0" presId="urn:microsoft.com/office/officeart/2005/8/layout/hierarchy3"/>
    <dgm:cxn modelId="{F6877A13-23AE-164E-93D9-A8B08A9D60E7}" type="presParOf" srcId="{7A7DBF4A-57D0-AA48-B9E4-083FC31266A2}" destId="{C24CEE27-9773-9444-B398-93C06109424A}" srcOrd="1" destOrd="0" presId="urn:microsoft.com/office/officeart/2005/8/layout/hierarchy3"/>
    <dgm:cxn modelId="{2AEDAAA8-1F94-5B4A-86A4-C5A45B65B8BD}" type="presParOf" srcId="{46513C3E-5C0D-424E-8704-5C3D8DB0C75B}" destId="{4C25119A-6027-224A-A2DA-17BEDE61070A}" srcOrd="1" destOrd="0" presId="urn:microsoft.com/office/officeart/2005/8/layout/hierarchy3"/>
    <dgm:cxn modelId="{11122706-C287-C441-8BAE-1EC66BEEE2BF}" type="presParOf" srcId="{4C25119A-6027-224A-A2DA-17BEDE61070A}" destId="{3458F0F2-32C3-934A-BE53-9082F4893346}" srcOrd="0" destOrd="0" presId="urn:microsoft.com/office/officeart/2005/8/layout/hierarchy3"/>
    <dgm:cxn modelId="{FFF7CA35-9BCC-7B4F-A64A-CFFDA8BD96C9}" type="presParOf" srcId="{4C25119A-6027-224A-A2DA-17BEDE61070A}" destId="{BB6062AC-B708-2247-93EA-6A3D991835D2}" srcOrd="1" destOrd="0" presId="urn:microsoft.com/office/officeart/2005/8/layout/hierarchy3"/>
    <dgm:cxn modelId="{9FEFFAEE-9AB7-7049-9433-B6DEB1DD86D5}" type="presParOf" srcId="{4C25119A-6027-224A-A2DA-17BEDE61070A}" destId="{8C332269-8EA6-FA45-80DA-59DBD51BC610}" srcOrd="2" destOrd="0" presId="urn:microsoft.com/office/officeart/2005/8/layout/hierarchy3"/>
    <dgm:cxn modelId="{22EB1AD1-560F-2349-B191-B7C287B98A2A}" type="presParOf" srcId="{4C25119A-6027-224A-A2DA-17BEDE61070A}" destId="{BF515688-D095-3E4E-A3A8-BEE9AF722FD4}" srcOrd="3" destOrd="0" presId="urn:microsoft.com/office/officeart/2005/8/layout/hierarchy3"/>
    <dgm:cxn modelId="{5F2FDAA8-B517-8A45-B5BA-28782039181F}" type="presParOf" srcId="{8AEDE435-C7A7-B949-894B-41C4FA21B6D1}" destId="{951FE2C1-2585-0A4F-85C1-362EE9B4885E}" srcOrd="4" destOrd="0" presId="urn:microsoft.com/office/officeart/2005/8/layout/hierarchy3"/>
    <dgm:cxn modelId="{81474CF7-05CD-E842-A6F8-3DEC2723AFAE}" type="presParOf" srcId="{951FE2C1-2585-0A4F-85C1-362EE9B4885E}" destId="{09624579-D72E-7D4D-A538-56778A616AD4}" srcOrd="0" destOrd="0" presId="urn:microsoft.com/office/officeart/2005/8/layout/hierarchy3"/>
    <dgm:cxn modelId="{BE2943A1-FB79-B147-9EF5-9378E705F489}" type="presParOf" srcId="{09624579-D72E-7D4D-A538-56778A616AD4}" destId="{10E55579-BE9D-7848-9123-51E585A472C9}" srcOrd="0" destOrd="0" presId="urn:microsoft.com/office/officeart/2005/8/layout/hierarchy3"/>
    <dgm:cxn modelId="{F6E56F39-B5E2-A14C-A702-621BDA55558A}" type="presParOf" srcId="{09624579-D72E-7D4D-A538-56778A616AD4}" destId="{7D5742C2-1F35-2947-9838-84EFBD6B66C6}" srcOrd="1" destOrd="0" presId="urn:microsoft.com/office/officeart/2005/8/layout/hierarchy3"/>
    <dgm:cxn modelId="{6DF6858B-6A42-C84A-8651-8CCE711ABCE4}" type="presParOf" srcId="{951FE2C1-2585-0A4F-85C1-362EE9B4885E}" destId="{21C91B69-1E6C-B54B-A234-2211CDB534D3}" srcOrd="1" destOrd="0" presId="urn:microsoft.com/office/officeart/2005/8/layout/hierarchy3"/>
    <dgm:cxn modelId="{0DD4D6E2-EEB3-0C4A-92F0-7B6E1109FB68}" type="presParOf" srcId="{21C91B69-1E6C-B54B-A234-2211CDB534D3}" destId="{C98B478E-9E89-E34D-8980-7BF9D5004A6F}" srcOrd="0" destOrd="0" presId="urn:microsoft.com/office/officeart/2005/8/layout/hierarchy3"/>
    <dgm:cxn modelId="{5C6BE4FD-82A3-D440-9F2F-45F5B219C00D}" type="presParOf" srcId="{21C91B69-1E6C-B54B-A234-2211CDB534D3}" destId="{6A14D4C2-164C-9B40-8F78-D2E1AB08CEB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4E7B6A-4CF9-424C-B979-0F02232BB4DC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D9CC5B-0A35-1448-AA3F-3F0D4329DFFE}">
      <dgm:prSet phldrT="[Text]" custT="1"/>
      <dgm:spPr/>
      <dgm:t>
        <a:bodyPr/>
        <a:lstStyle/>
        <a:p>
          <a:r>
            <a:rPr lang="en-US" sz="1800" dirty="0" smtClean="0"/>
            <a:t>Financing responses to NGE impacts</a:t>
          </a:r>
          <a:endParaRPr lang="en-US" sz="1800" dirty="0"/>
        </a:p>
      </dgm:t>
    </dgm:pt>
    <dgm:pt modelId="{8E4E20D2-0583-CD43-A2A2-3915C38ED1E5}" type="parTrans" cxnId="{0CCBFA63-6F22-1D4E-A067-2A420DD43631}">
      <dgm:prSet/>
      <dgm:spPr/>
      <dgm:t>
        <a:bodyPr/>
        <a:lstStyle/>
        <a:p>
          <a:endParaRPr lang="en-US"/>
        </a:p>
      </dgm:t>
    </dgm:pt>
    <dgm:pt modelId="{05DBBF32-8EFF-1D45-A40E-DB57DE8ED507}" type="sibTrans" cxnId="{0CCBFA63-6F22-1D4E-A067-2A420DD43631}">
      <dgm:prSet/>
      <dgm:spPr/>
      <dgm:t>
        <a:bodyPr/>
        <a:lstStyle/>
        <a:p>
          <a:endParaRPr lang="en-US"/>
        </a:p>
      </dgm:t>
    </dgm:pt>
    <dgm:pt modelId="{E85F0D8B-25A6-0E47-BDBC-5B76E3FDC40C}">
      <dgm:prSet phldrT="[Text]" custT="1"/>
      <dgm:spPr/>
      <dgm:t>
        <a:bodyPr/>
        <a:lstStyle/>
        <a:p>
          <a:r>
            <a:rPr lang="en-US" sz="1400" dirty="0" smtClean="0"/>
            <a:t>Generating revenue for gov’t functions</a:t>
          </a:r>
          <a:endParaRPr lang="en-US" sz="1400" dirty="0"/>
        </a:p>
      </dgm:t>
    </dgm:pt>
    <dgm:pt modelId="{3BBC0641-CA79-D041-BA01-9796904AEB5C}" type="parTrans" cxnId="{C70E2151-C210-F14B-AC6F-98724529ED46}">
      <dgm:prSet/>
      <dgm:spPr/>
      <dgm:t>
        <a:bodyPr/>
        <a:lstStyle/>
        <a:p>
          <a:endParaRPr lang="en-US" sz="4800"/>
        </a:p>
      </dgm:t>
    </dgm:pt>
    <dgm:pt modelId="{C1982DE4-1323-544A-8073-66DBAFF30E33}" type="sibTrans" cxnId="{C70E2151-C210-F14B-AC6F-98724529ED46}">
      <dgm:prSet/>
      <dgm:spPr/>
      <dgm:t>
        <a:bodyPr/>
        <a:lstStyle/>
        <a:p>
          <a:endParaRPr lang="en-US"/>
        </a:p>
      </dgm:t>
    </dgm:pt>
    <dgm:pt modelId="{3E816D7B-DE85-3E4A-9B97-28577CE399BA}">
      <dgm:prSet phldrT="[Text]" custT="1"/>
      <dgm:spPr/>
      <dgm:t>
        <a:bodyPr/>
        <a:lstStyle/>
        <a:p>
          <a:r>
            <a:rPr lang="en-US" sz="1400" dirty="0" smtClean="0"/>
            <a:t>Allocation of revenues</a:t>
          </a:r>
          <a:endParaRPr lang="en-US" sz="1400" dirty="0"/>
        </a:p>
      </dgm:t>
    </dgm:pt>
    <dgm:pt modelId="{5AC91FE1-D385-294C-951D-EEFF395E8868}" type="parTrans" cxnId="{4BFF1070-C478-1345-B132-BC675EA364A7}">
      <dgm:prSet/>
      <dgm:spPr/>
      <dgm:t>
        <a:bodyPr/>
        <a:lstStyle/>
        <a:p>
          <a:endParaRPr lang="en-US" sz="4800"/>
        </a:p>
      </dgm:t>
    </dgm:pt>
    <dgm:pt modelId="{B2C60990-FBA4-B747-81B1-6DFDBD2EEA3E}" type="sibTrans" cxnId="{4BFF1070-C478-1345-B132-BC675EA364A7}">
      <dgm:prSet/>
      <dgm:spPr/>
      <dgm:t>
        <a:bodyPr/>
        <a:lstStyle/>
        <a:p>
          <a:endParaRPr lang="en-US"/>
        </a:p>
      </dgm:t>
    </dgm:pt>
    <dgm:pt modelId="{238E9829-EF41-184B-88F9-8F81E927EBD7}">
      <dgm:prSet phldrT="[Text]" custT="1"/>
      <dgm:spPr/>
      <dgm:t>
        <a:bodyPr/>
        <a:lstStyle/>
        <a:p>
          <a:r>
            <a:rPr lang="en-US" sz="1800" dirty="0" smtClean="0"/>
            <a:t>Engaging community stakeholders</a:t>
          </a:r>
          <a:endParaRPr lang="en-US" sz="1800" dirty="0"/>
        </a:p>
      </dgm:t>
    </dgm:pt>
    <dgm:pt modelId="{BF94AE22-4B7A-C94B-9B81-3F07DEEF6F1B}" type="parTrans" cxnId="{837494F3-E225-B54D-A39C-699733DD35A3}">
      <dgm:prSet/>
      <dgm:spPr/>
      <dgm:t>
        <a:bodyPr/>
        <a:lstStyle/>
        <a:p>
          <a:endParaRPr lang="en-US"/>
        </a:p>
      </dgm:t>
    </dgm:pt>
    <dgm:pt modelId="{C9E16B6F-43AB-E74E-9FC9-A8AD4A95D121}" type="sibTrans" cxnId="{837494F3-E225-B54D-A39C-699733DD35A3}">
      <dgm:prSet/>
      <dgm:spPr/>
      <dgm:t>
        <a:bodyPr/>
        <a:lstStyle/>
        <a:p>
          <a:endParaRPr lang="en-US"/>
        </a:p>
      </dgm:t>
    </dgm:pt>
    <dgm:pt modelId="{C8C429F9-3A92-2D4A-B29D-699ADEB5709C}">
      <dgm:prSet phldrT="[Text]" custT="1"/>
      <dgm:spPr/>
      <dgm:t>
        <a:bodyPr/>
        <a:lstStyle/>
        <a:p>
          <a:r>
            <a:rPr lang="en-US" sz="1400" dirty="0" smtClean="0"/>
            <a:t>Need for planning / stakeholder engagement</a:t>
          </a:r>
          <a:endParaRPr lang="en-US" sz="1400" dirty="0"/>
        </a:p>
      </dgm:t>
    </dgm:pt>
    <dgm:pt modelId="{7FADE2FE-D35D-E949-A409-83170F22FA6F}" type="parTrans" cxnId="{F7DD12FE-F476-9041-A68C-F519DDA17F17}">
      <dgm:prSet/>
      <dgm:spPr/>
      <dgm:t>
        <a:bodyPr/>
        <a:lstStyle/>
        <a:p>
          <a:endParaRPr lang="en-US" sz="4800"/>
        </a:p>
      </dgm:t>
    </dgm:pt>
    <dgm:pt modelId="{9D4AA497-CFEC-8C46-8E48-7F1370342BE2}" type="sibTrans" cxnId="{F7DD12FE-F476-9041-A68C-F519DDA17F17}">
      <dgm:prSet/>
      <dgm:spPr/>
      <dgm:t>
        <a:bodyPr/>
        <a:lstStyle/>
        <a:p>
          <a:endParaRPr lang="en-US"/>
        </a:p>
      </dgm:t>
    </dgm:pt>
    <dgm:pt modelId="{A255C978-F9C2-9D4E-A31E-644D58DAE280}">
      <dgm:prSet custT="1"/>
      <dgm:spPr/>
      <dgm:t>
        <a:bodyPr/>
        <a:lstStyle/>
        <a:p>
          <a:r>
            <a:rPr lang="en-US" sz="1800" dirty="0" smtClean="0"/>
            <a:t>Housing</a:t>
          </a:r>
          <a:endParaRPr lang="en-US" sz="2000" dirty="0"/>
        </a:p>
      </dgm:t>
    </dgm:pt>
    <dgm:pt modelId="{0046C197-EFF8-304C-86BD-C71C6808059E}" type="parTrans" cxnId="{67480F28-85B9-DE46-BFDA-25B00930FDBE}">
      <dgm:prSet/>
      <dgm:spPr/>
      <dgm:t>
        <a:bodyPr/>
        <a:lstStyle/>
        <a:p>
          <a:endParaRPr lang="en-US"/>
        </a:p>
      </dgm:t>
    </dgm:pt>
    <dgm:pt modelId="{53285F47-6817-CB46-BAB5-069E9BF8933B}" type="sibTrans" cxnId="{67480F28-85B9-DE46-BFDA-25B00930FDBE}">
      <dgm:prSet/>
      <dgm:spPr/>
      <dgm:t>
        <a:bodyPr/>
        <a:lstStyle/>
        <a:p>
          <a:endParaRPr lang="en-US"/>
        </a:p>
      </dgm:t>
    </dgm:pt>
    <dgm:pt modelId="{4197CE2B-1FC6-314B-82A2-3EC126A062C9}">
      <dgm:prSet custT="1"/>
      <dgm:spPr/>
      <dgm:t>
        <a:bodyPr/>
        <a:lstStyle/>
        <a:p>
          <a:r>
            <a:rPr lang="en-US" sz="1800" dirty="0" smtClean="0"/>
            <a:t>Sociological impacts</a:t>
          </a:r>
          <a:endParaRPr lang="en-US" sz="1800" dirty="0"/>
        </a:p>
      </dgm:t>
    </dgm:pt>
    <dgm:pt modelId="{FC1F9302-E438-DC4F-A144-41200B6841B5}" type="parTrans" cxnId="{F3F32077-D7F9-AD4B-82FB-D7658F7987DC}">
      <dgm:prSet/>
      <dgm:spPr/>
      <dgm:t>
        <a:bodyPr/>
        <a:lstStyle/>
        <a:p>
          <a:endParaRPr lang="en-US"/>
        </a:p>
      </dgm:t>
    </dgm:pt>
    <dgm:pt modelId="{E5D0FB39-9AB9-D347-B630-44287FC0F6F4}" type="sibTrans" cxnId="{F3F32077-D7F9-AD4B-82FB-D7658F7987DC}">
      <dgm:prSet/>
      <dgm:spPr/>
      <dgm:t>
        <a:bodyPr/>
        <a:lstStyle/>
        <a:p>
          <a:endParaRPr lang="en-US"/>
        </a:p>
      </dgm:t>
    </dgm:pt>
    <dgm:pt modelId="{EBAA23B4-1DBE-DD4E-A43F-81B22CCECE3E}">
      <dgm:prSet phldrT="[Text]" custT="1"/>
      <dgm:spPr/>
      <dgm:t>
        <a:bodyPr/>
        <a:lstStyle/>
        <a:p>
          <a:r>
            <a:rPr lang="en-US" sz="1400" dirty="0" smtClean="0"/>
            <a:t>Social isolation / community identity</a:t>
          </a:r>
          <a:endParaRPr lang="en-US" sz="1400" dirty="0"/>
        </a:p>
      </dgm:t>
    </dgm:pt>
    <dgm:pt modelId="{AE4E917A-CAC6-2D4E-B78A-3F992F834C23}" type="sibTrans" cxnId="{A6F61076-C7E6-3E41-8E91-7124BD0B894A}">
      <dgm:prSet/>
      <dgm:spPr/>
      <dgm:t>
        <a:bodyPr/>
        <a:lstStyle/>
        <a:p>
          <a:endParaRPr lang="en-US"/>
        </a:p>
      </dgm:t>
    </dgm:pt>
    <dgm:pt modelId="{A837DC31-EEF9-FA4B-ACCE-3F257739BEC7}" type="parTrans" cxnId="{A6F61076-C7E6-3E41-8E91-7124BD0B894A}">
      <dgm:prSet/>
      <dgm:spPr/>
      <dgm:t>
        <a:bodyPr/>
        <a:lstStyle/>
        <a:p>
          <a:endParaRPr lang="en-US" sz="4800"/>
        </a:p>
      </dgm:t>
    </dgm:pt>
    <dgm:pt modelId="{A4805C94-0DF5-F544-92A9-02333AE8AEA1}">
      <dgm:prSet custT="1"/>
      <dgm:spPr/>
      <dgm:t>
        <a:bodyPr/>
        <a:lstStyle/>
        <a:p>
          <a:r>
            <a:rPr lang="en-US" sz="1400" dirty="0" smtClean="0"/>
            <a:t>Availability for workers</a:t>
          </a:r>
          <a:endParaRPr lang="en-US" sz="1400" dirty="0"/>
        </a:p>
      </dgm:t>
    </dgm:pt>
    <dgm:pt modelId="{AD95C731-5921-C642-B47E-8CE6879BB86B}" type="parTrans" cxnId="{2B24AC58-6DA6-9442-A45E-E4A5DDC83C45}">
      <dgm:prSet/>
      <dgm:spPr/>
      <dgm:t>
        <a:bodyPr/>
        <a:lstStyle/>
        <a:p>
          <a:endParaRPr lang="en-US" sz="4800"/>
        </a:p>
      </dgm:t>
    </dgm:pt>
    <dgm:pt modelId="{7375EEE8-60B2-0B4F-BA40-5D9DF3F75056}" type="sibTrans" cxnId="{2B24AC58-6DA6-9442-A45E-E4A5DDC83C45}">
      <dgm:prSet/>
      <dgm:spPr/>
      <dgm:t>
        <a:bodyPr/>
        <a:lstStyle/>
        <a:p>
          <a:endParaRPr lang="en-US"/>
        </a:p>
      </dgm:t>
    </dgm:pt>
    <dgm:pt modelId="{F1EE6AD5-455F-9845-9BD2-387280C5F346}">
      <dgm:prSet custT="1"/>
      <dgm:spPr/>
      <dgm:t>
        <a:bodyPr/>
        <a:lstStyle/>
        <a:p>
          <a:r>
            <a:rPr lang="en-US" sz="1400" dirty="0" smtClean="0"/>
            <a:t>Accessibility for fixed- &amp; low-income residents</a:t>
          </a:r>
          <a:endParaRPr lang="en-US" sz="1400" dirty="0"/>
        </a:p>
      </dgm:t>
    </dgm:pt>
    <dgm:pt modelId="{AEC91734-C9A0-824E-BC2F-47116001689E}" type="parTrans" cxnId="{69604C0E-3028-1B44-80E5-885EA263416B}">
      <dgm:prSet/>
      <dgm:spPr/>
      <dgm:t>
        <a:bodyPr/>
        <a:lstStyle/>
        <a:p>
          <a:endParaRPr lang="en-US" sz="4800"/>
        </a:p>
      </dgm:t>
    </dgm:pt>
    <dgm:pt modelId="{24933BBA-CD0E-D34B-8F63-BE0007A78534}" type="sibTrans" cxnId="{69604C0E-3028-1B44-80E5-885EA263416B}">
      <dgm:prSet/>
      <dgm:spPr/>
      <dgm:t>
        <a:bodyPr/>
        <a:lstStyle/>
        <a:p>
          <a:endParaRPr lang="en-US"/>
        </a:p>
      </dgm:t>
    </dgm:pt>
    <dgm:pt modelId="{213C14A9-9A4D-2C40-B69B-2901BBC8BCCF}">
      <dgm:prSet custT="1"/>
      <dgm:spPr/>
      <dgm:t>
        <a:bodyPr/>
        <a:lstStyle/>
        <a:p>
          <a:r>
            <a:rPr lang="en-US" sz="1400" dirty="0" smtClean="0"/>
            <a:t>Crime / fear of crime</a:t>
          </a:r>
          <a:endParaRPr lang="en-US" sz="1400" dirty="0"/>
        </a:p>
      </dgm:t>
    </dgm:pt>
    <dgm:pt modelId="{4CE2A736-6672-234D-BD6D-6F8F089FAA09}" type="parTrans" cxnId="{769C4ED3-F8D0-6E4A-94AB-F4EC9A8D49F3}">
      <dgm:prSet/>
      <dgm:spPr/>
      <dgm:t>
        <a:bodyPr/>
        <a:lstStyle/>
        <a:p>
          <a:endParaRPr lang="en-US" sz="4800"/>
        </a:p>
      </dgm:t>
    </dgm:pt>
    <dgm:pt modelId="{B261B9A0-9396-0C4D-92ED-0ACD8F262F6E}" type="sibTrans" cxnId="{769C4ED3-F8D0-6E4A-94AB-F4EC9A8D49F3}">
      <dgm:prSet/>
      <dgm:spPr/>
      <dgm:t>
        <a:bodyPr/>
        <a:lstStyle/>
        <a:p>
          <a:endParaRPr lang="en-US"/>
        </a:p>
      </dgm:t>
    </dgm:pt>
    <dgm:pt modelId="{961FE26B-DDC8-F146-90E3-C89600705C20}">
      <dgm:prSet custT="1"/>
      <dgm:spPr/>
      <dgm:t>
        <a:bodyPr/>
        <a:lstStyle/>
        <a:p>
          <a:r>
            <a:rPr lang="en-US" sz="1400" dirty="0" smtClean="0"/>
            <a:t>Substance abuse</a:t>
          </a:r>
          <a:endParaRPr lang="en-US" sz="1400" dirty="0"/>
        </a:p>
      </dgm:t>
    </dgm:pt>
    <dgm:pt modelId="{753C2F8B-CA85-3C46-8069-0C15113E6661}" type="parTrans" cxnId="{98CEC7A2-9D92-EF45-9805-C11D49FDE628}">
      <dgm:prSet/>
      <dgm:spPr/>
      <dgm:t>
        <a:bodyPr/>
        <a:lstStyle/>
        <a:p>
          <a:endParaRPr lang="en-US" sz="4800"/>
        </a:p>
      </dgm:t>
    </dgm:pt>
    <dgm:pt modelId="{2E986207-4EF4-6E4F-90B5-A39BA634CFA4}" type="sibTrans" cxnId="{98CEC7A2-9D92-EF45-9805-C11D49FDE628}">
      <dgm:prSet/>
      <dgm:spPr/>
      <dgm:t>
        <a:bodyPr/>
        <a:lstStyle/>
        <a:p>
          <a:endParaRPr lang="en-US"/>
        </a:p>
      </dgm:t>
    </dgm:pt>
    <dgm:pt modelId="{42278EFA-2E17-5A44-9E34-8F11DA786E2B}">
      <dgm:prSet custT="1"/>
      <dgm:spPr/>
      <dgm:t>
        <a:bodyPr/>
        <a:lstStyle/>
        <a:p>
          <a:r>
            <a:rPr lang="en-US" sz="1400" dirty="0" smtClean="0"/>
            <a:t>Sexual abuse / disease</a:t>
          </a:r>
          <a:endParaRPr lang="en-US" sz="1400" dirty="0"/>
        </a:p>
      </dgm:t>
    </dgm:pt>
    <dgm:pt modelId="{EFBC0C04-AAD8-704C-9A62-B40216869A2B}" type="parTrans" cxnId="{91A2D3B1-EECD-F742-9A7D-5C249AE75606}">
      <dgm:prSet/>
      <dgm:spPr/>
      <dgm:t>
        <a:bodyPr/>
        <a:lstStyle/>
        <a:p>
          <a:endParaRPr lang="en-US" sz="4800"/>
        </a:p>
      </dgm:t>
    </dgm:pt>
    <dgm:pt modelId="{FABB49DD-1B05-5843-BC38-21DD1C204092}" type="sibTrans" cxnId="{91A2D3B1-EECD-F742-9A7D-5C249AE75606}">
      <dgm:prSet/>
      <dgm:spPr/>
      <dgm:t>
        <a:bodyPr/>
        <a:lstStyle/>
        <a:p>
          <a:endParaRPr lang="en-US"/>
        </a:p>
      </dgm:t>
    </dgm:pt>
    <dgm:pt modelId="{8FB3465E-B02F-FF49-B5BA-61CC41F70DBF}">
      <dgm:prSet custT="1"/>
      <dgm:spPr/>
      <dgm:t>
        <a:bodyPr/>
        <a:lstStyle/>
        <a:p>
          <a:r>
            <a:rPr lang="en-US" sz="1400" dirty="0" smtClean="0"/>
            <a:t>Youth issues</a:t>
          </a:r>
          <a:endParaRPr lang="en-US" sz="1400" dirty="0"/>
        </a:p>
      </dgm:t>
    </dgm:pt>
    <dgm:pt modelId="{69FD5E9A-F293-9249-BEE4-EF3DB92807A8}" type="parTrans" cxnId="{D71648C7-B4C8-3D4C-8DEB-C6BA3911D16C}">
      <dgm:prSet/>
      <dgm:spPr/>
      <dgm:t>
        <a:bodyPr/>
        <a:lstStyle/>
        <a:p>
          <a:endParaRPr lang="en-US" sz="4800"/>
        </a:p>
      </dgm:t>
    </dgm:pt>
    <dgm:pt modelId="{E5DC7489-0BE9-FE45-AE39-EDB1FEBCD071}" type="sibTrans" cxnId="{D71648C7-B4C8-3D4C-8DEB-C6BA3911D16C}">
      <dgm:prSet/>
      <dgm:spPr/>
      <dgm:t>
        <a:bodyPr/>
        <a:lstStyle/>
        <a:p>
          <a:endParaRPr lang="en-US"/>
        </a:p>
      </dgm:t>
    </dgm:pt>
    <dgm:pt modelId="{BFBBB3C6-66C8-0745-8C5D-473B6CF77C87}">
      <dgm:prSet custT="1"/>
      <dgm:spPr/>
      <dgm:t>
        <a:bodyPr/>
        <a:lstStyle/>
        <a:p>
          <a:r>
            <a:rPr lang="en-US" sz="1400" dirty="0" smtClean="0"/>
            <a:t>Family stressors</a:t>
          </a:r>
          <a:endParaRPr lang="en-US" sz="1400" dirty="0"/>
        </a:p>
      </dgm:t>
    </dgm:pt>
    <dgm:pt modelId="{D2F4E13E-6DCD-394A-9A94-07FC007D4DBE}" type="parTrans" cxnId="{B58418EC-14A9-8E46-AC83-C95590D98284}">
      <dgm:prSet/>
      <dgm:spPr/>
      <dgm:t>
        <a:bodyPr/>
        <a:lstStyle/>
        <a:p>
          <a:endParaRPr lang="en-US" sz="4800"/>
        </a:p>
      </dgm:t>
    </dgm:pt>
    <dgm:pt modelId="{99D1F88A-EAFF-3741-89A6-33D581547DCC}" type="sibTrans" cxnId="{B58418EC-14A9-8E46-AC83-C95590D98284}">
      <dgm:prSet/>
      <dgm:spPr/>
      <dgm:t>
        <a:bodyPr/>
        <a:lstStyle/>
        <a:p>
          <a:endParaRPr lang="en-US"/>
        </a:p>
      </dgm:t>
    </dgm:pt>
    <dgm:pt modelId="{85D31693-65A7-DF42-9CE8-BAC01FE0426E}" type="pres">
      <dgm:prSet presAssocID="{CD4E7B6A-4CF9-424C-B979-0F02232BB4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E58E25-BB36-B042-9CE5-4477083FF8D4}" type="pres">
      <dgm:prSet presAssocID="{FBD9CC5B-0A35-1448-AA3F-3F0D4329DFFE}" presName="root" presStyleCnt="0"/>
      <dgm:spPr/>
    </dgm:pt>
    <dgm:pt modelId="{CB148AA9-8820-A149-8EFA-F0DD5C7829DB}" type="pres">
      <dgm:prSet presAssocID="{FBD9CC5B-0A35-1448-AA3F-3F0D4329DFFE}" presName="rootComposite" presStyleCnt="0"/>
      <dgm:spPr/>
    </dgm:pt>
    <dgm:pt modelId="{FC6658A8-0291-D548-B48B-4AF6B16CDDE5}" type="pres">
      <dgm:prSet presAssocID="{FBD9CC5B-0A35-1448-AA3F-3F0D4329DFFE}" presName="rootText" presStyleLbl="node1" presStyleIdx="0" presStyleCnt="4"/>
      <dgm:spPr/>
      <dgm:t>
        <a:bodyPr/>
        <a:lstStyle/>
        <a:p>
          <a:endParaRPr lang="en-US"/>
        </a:p>
      </dgm:t>
    </dgm:pt>
    <dgm:pt modelId="{CFF0E641-F55E-DB4B-8FAD-E530AC99AF25}" type="pres">
      <dgm:prSet presAssocID="{FBD9CC5B-0A35-1448-AA3F-3F0D4329DFFE}" presName="rootConnector" presStyleLbl="node1" presStyleIdx="0" presStyleCnt="4"/>
      <dgm:spPr/>
      <dgm:t>
        <a:bodyPr/>
        <a:lstStyle/>
        <a:p>
          <a:endParaRPr lang="en-US"/>
        </a:p>
      </dgm:t>
    </dgm:pt>
    <dgm:pt modelId="{BAE1E35E-3575-C44A-B1F8-6518E721DF60}" type="pres">
      <dgm:prSet presAssocID="{FBD9CC5B-0A35-1448-AA3F-3F0D4329DFFE}" presName="childShape" presStyleCnt="0"/>
      <dgm:spPr/>
    </dgm:pt>
    <dgm:pt modelId="{9C69C623-41B8-144D-88EC-1DB7980693DB}" type="pres">
      <dgm:prSet presAssocID="{3BBC0641-CA79-D041-BA01-9796904AEB5C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7C6F42D8-1FBA-EE41-BE2D-17108AF12DE4}" type="pres">
      <dgm:prSet presAssocID="{E85F0D8B-25A6-0E47-BDBC-5B76E3FDC40C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4BECB-7862-3A44-A266-4AE2E33ED774}" type="pres">
      <dgm:prSet presAssocID="{5AC91FE1-D385-294C-951D-EEFF395E8868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445E84F0-7E0B-204B-ADAB-FCF72B1910D7}" type="pres">
      <dgm:prSet presAssocID="{3E816D7B-DE85-3E4A-9B97-28577CE399BA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3AD3D-364E-5445-8D08-031100CE2FF1}" type="pres">
      <dgm:prSet presAssocID="{238E9829-EF41-184B-88F9-8F81E927EBD7}" presName="root" presStyleCnt="0"/>
      <dgm:spPr/>
    </dgm:pt>
    <dgm:pt modelId="{2CDE0EFE-BBC6-2A4B-9023-C2291248BA1D}" type="pres">
      <dgm:prSet presAssocID="{238E9829-EF41-184B-88F9-8F81E927EBD7}" presName="rootComposite" presStyleCnt="0"/>
      <dgm:spPr/>
    </dgm:pt>
    <dgm:pt modelId="{AA6B5C77-2699-0946-B369-6F1FB9659ADD}" type="pres">
      <dgm:prSet presAssocID="{238E9829-EF41-184B-88F9-8F81E927EBD7}" presName="rootText" presStyleLbl="node1" presStyleIdx="1" presStyleCnt="4"/>
      <dgm:spPr/>
      <dgm:t>
        <a:bodyPr/>
        <a:lstStyle/>
        <a:p>
          <a:endParaRPr lang="en-US"/>
        </a:p>
      </dgm:t>
    </dgm:pt>
    <dgm:pt modelId="{C9CC0C39-ECC4-A643-9133-BDBECC957305}" type="pres">
      <dgm:prSet presAssocID="{238E9829-EF41-184B-88F9-8F81E927EBD7}" presName="rootConnector" presStyleLbl="node1" presStyleIdx="1" presStyleCnt="4"/>
      <dgm:spPr/>
      <dgm:t>
        <a:bodyPr/>
        <a:lstStyle/>
        <a:p>
          <a:endParaRPr lang="en-US"/>
        </a:p>
      </dgm:t>
    </dgm:pt>
    <dgm:pt modelId="{A5BFC13E-9D18-B04B-9B63-ED9286A24403}" type="pres">
      <dgm:prSet presAssocID="{238E9829-EF41-184B-88F9-8F81E927EBD7}" presName="childShape" presStyleCnt="0"/>
      <dgm:spPr/>
    </dgm:pt>
    <dgm:pt modelId="{E52C6658-12E8-0A4D-992A-96EE03BBDEFB}" type="pres">
      <dgm:prSet presAssocID="{7FADE2FE-D35D-E949-A409-83170F22FA6F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45B906E2-432E-3C44-B183-F6ABDF0F046E}" type="pres">
      <dgm:prSet presAssocID="{C8C429F9-3A92-2D4A-B29D-699ADEB5709C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99AFA-1084-E844-9379-63D4D37DE338}" type="pres">
      <dgm:prSet presAssocID="{A837DC31-EEF9-FA4B-ACCE-3F257739BEC7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F1C357BC-F422-C446-84FD-C6FDB0E22499}" type="pres">
      <dgm:prSet presAssocID="{EBAA23B4-1DBE-DD4E-A43F-81B22CCECE3E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2F5B9-C325-5F4C-9276-AB3EBCB72197}" type="pres">
      <dgm:prSet presAssocID="{A255C978-F9C2-9D4E-A31E-644D58DAE280}" presName="root" presStyleCnt="0"/>
      <dgm:spPr/>
    </dgm:pt>
    <dgm:pt modelId="{31598841-141E-ED41-AFE9-99305C2B7A0C}" type="pres">
      <dgm:prSet presAssocID="{A255C978-F9C2-9D4E-A31E-644D58DAE280}" presName="rootComposite" presStyleCnt="0"/>
      <dgm:spPr/>
    </dgm:pt>
    <dgm:pt modelId="{56F74C89-DEC2-0B46-AD5C-102189E02FA1}" type="pres">
      <dgm:prSet presAssocID="{A255C978-F9C2-9D4E-A31E-644D58DAE280}" presName="rootText" presStyleLbl="node1" presStyleIdx="2" presStyleCnt="4"/>
      <dgm:spPr/>
      <dgm:t>
        <a:bodyPr/>
        <a:lstStyle/>
        <a:p>
          <a:endParaRPr lang="en-US"/>
        </a:p>
      </dgm:t>
    </dgm:pt>
    <dgm:pt modelId="{3934A4CC-4D60-4640-BD7E-E361239FDF2F}" type="pres">
      <dgm:prSet presAssocID="{A255C978-F9C2-9D4E-A31E-644D58DAE280}" presName="rootConnector" presStyleLbl="node1" presStyleIdx="2" presStyleCnt="4"/>
      <dgm:spPr/>
      <dgm:t>
        <a:bodyPr/>
        <a:lstStyle/>
        <a:p>
          <a:endParaRPr lang="en-US"/>
        </a:p>
      </dgm:t>
    </dgm:pt>
    <dgm:pt modelId="{AADB25F5-9702-7B46-9874-B03C9AB81442}" type="pres">
      <dgm:prSet presAssocID="{A255C978-F9C2-9D4E-A31E-644D58DAE280}" presName="childShape" presStyleCnt="0"/>
      <dgm:spPr/>
    </dgm:pt>
    <dgm:pt modelId="{FBD9E4E8-E154-734E-9BD8-96FFFDCDCC31}" type="pres">
      <dgm:prSet presAssocID="{AD95C731-5921-C642-B47E-8CE6879BB86B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BAC2514D-0A72-694B-96D0-75B3206FBDE2}" type="pres">
      <dgm:prSet presAssocID="{A4805C94-0DF5-F544-92A9-02333AE8AEA1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7D273-0E24-9644-9C40-8F2327C0D50F}" type="pres">
      <dgm:prSet presAssocID="{AEC91734-C9A0-824E-BC2F-47116001689E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C54B86D8-208C-E541-8A77-15D3D9C6A15F}" type="pres">
      <dgm:prSet presAssocID="{F1EE6AD5-455F-9845-9BD2-387280C5F346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512B8-1CF9-7F4E-A9C9-C00945D4EE92}" type="pres">
      <dgm:prSet presAssocID="{4197CE2B-1FC6-314B-82A2-3EC126A062C9}" presName="root" presStyleCnt="0"/>
      <dgm:spPr/>
    </dgm:pt>
    <dgm:pt modelId="{49F9F13A-1C93-2045-ABAE-437CE7745398}" type="pres">
      <dgm:prSet presAssocID="{4197CE2B-1FC6-314B-82A2-3EC126A062C9}" presName="rootComposite" presStyleCnt="0"/>
      <dgm:spPr/>
    </dgm:pt>
    <dgm:pt modelId="{A9F8D687-E0E2-1C4A-963F-3B80ADD61335}" type="pres">
      <dgm:prSet presAssocID="{4197CE2B-1FC6-314B-82A2-3EC126A062C9}" presName="rootText" presStyleLbl="node1" presStyleIdx="3" presStyleCnt="4"/>
      <dgm:spPr/>
      <dgm:t>
        <a:bodyPr/>
        <a:lstStyle/>
        <a:p>
          <a:endParaRPr lang="en-US"/>
        </a:p>
      </dgm:t>
    </dgm:pt>
    <dgm:pt modelId="{A09F0F75-2C82-DE45-9934-EE8908A5C9CC}" type="pres">
      <dgm:prSet presAssocID="{4197CE2B-1FC6-314B-82A2-3EC126A062C9}" presName="rootConnector" presStyleLbl="node1" presStyleIdx="3" presStyleCnt="4"/>
      <dgm:spPr/>
      <dgm:t>
        <a:bodyPr/>
        <a:lstStyle/>
        <a:p>
          <a:endParaRPr lang="en-US"/>
        </a:p>
      </dgm:t>
    </dgm:pt>
    <dgm:pt modelId="{C296F959-EDD6-C741-B029-F6A65C3D3DA8}" type="pres">
      <dgm:prSet presAssocID="{4197CE2B-1FC6-314B-82A2-3EC126A062C9}" presName="childShape" presStyleCnt="0"/>
      <dgm:spPr/>
    </dgm:pt>
    <dgm:pt modelId="{F8BE318D-05D2-FD41-A0DB-B8CDD258D91F}" type="pres">
      <dgm:prSet presAssocID="{4CE2A736-6672-234D-BD6D-6F8F089FAA09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FCC2F917-36E6-3A4C-89C6-7A95C225DF05}" type="pres">
      <dgm:prSet presAssocID="{213C14A9-9A4D-2C40-B69B-2901BBC8BCCF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2F840-1787-5642-B415-A0C0BD0FE27E}" type="pres">
      <dgm:prSet presAssocID="{753C2F8B-CA85-3C46-8069-0C15113E6661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789896D0-BBAA-9541-A4EF-06289BEE985A}" type="pres">
      <dgm:prSet presAssocID="{961FE26B-DDC8-F146-90E3-C89600705C20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4D0D5-2C6D-8640-86BC-18884E67EB53}" type="pres">
      <dgm:prSet presAssocID="{EFBC0C04-AAD8-704C-9A62-B40216869A2B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4C78F563-5F28-2146-A7BB-C88C08B85028}" type="pres">
      <dgm:prSet presAssocID="{42278EFA-2E17-5A44-9E34-8F11DA786E2B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0B533-55DE-D845-80D2-A772F1680968}" type="pres">
      <dgm:prSet presAssocID="{69FD5E9A-F293-9249-BEE4-EF3DB92807A8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E7FD2EF3-2736-4440-99DE-9E19E04817E5}" type="pres">
      <dgm:prSet presAssocID="{8FB3465E-B02F-FF49-B5BA-61CC41F70DBF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4CF5-E57A-2242-A633-2160F891DCCE}" type="pres">
      <dgm:prSet presAssocID="{D2F4E13E-6DCD-394A-9A94-07FC007D4DBE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606AB3A1-C695-1342-A85B-6764BFA9970E}" type="pres">
      <dgm:prSet presAssocID="{BFBBB3C6-66C8-0745-8C5D-473B6CF77C87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9E7F03-2CAC-034D-8229-0DA074A7CF13}" type="presOf" srcId="{961FE26B-DDC8-F146-90E3-C89600705C20}" destId="{789896D0-BBAA-9541-A4EF-06289BEE985A}" srcOrd="0" destOrd="0" presId="urn:microsoft.com/office/officeart/2005/8/layout/hierarchy3"/>
    <dgm:cxn modelId="{FCFC4F66-0CDD-5549-A15B-206402BA109D}" type="presOf" srcId="{8FB3465E-B02F-FF49-B5BA-61CC41F70DBF}" destId="{E7FD2EF3-2736-4440-99DE-9E19E04817E5}" srcOrd="0" destOrd="0" presId="urn:microsoft.com/office/officeart/2005/8/layout/hierarchy3"/>
    <dgm:cxn modelId="{30E52463-57C7-ED48-BDC4-0C72BAAC5091}" type="presOf" srcId="{AD95C731-5921-C642-B47E-8CE6879BB86B}" destId="{FBD9E4E8-E154-734E-9BD8-96FFFDCDCC31}" srcOrd="0" destOrd="0" presId="urn:microsoft.com/office/officeart/2005/8/layout/hierarchy3"/>
    <dgm:cxn modelId="{4BFF1070-C478-1345-B132-BC675EA364A7}" srcId="{FBD9CC5B-0A35-1448-AA3F-3F0D4329DFFE}" destId="{3E816D7B-DE85-3E4A-9B97-28577CE399BA}" srcOrd="1" destOrd="0" parTransId="{5AC91FE1-D385-294C-951D-EEFF395E8868}" sibTransId="{B2C60990-FBA4-B747-81B1-6DFDBD2EEA3E}"/>
    <dgm:cxn modelId="{AC511695-135B-724A-8EA4-BF2C25B5EEC2}" type="presOf" srcId="{F1EE6AD5-455F-9845-9BD2-387280C5F346}" destId="{C54B86D8-208C-E541-8A77-15D3D9C6A15F}" srcOrd="0" destOrd="0" presId="urn:microsoft.com/office/officeart/2005/8/layout/hierarchy3"/>
    <dgm:cxn modelId="{E926CB17-9BD0-6143-83DB-0A968FDCA7F2}" type="presOf" srcId="{FBD9CC5B-0A35-1448-AA3F-3F0D4329DFFE}" destId="{FC6658A8-0291-D548-B48B-4AF6B16CDDE5}" srcOrd="0" destOrd="0" presId="urn:microsoft.com/office/officeart/2005/8/layout/hierarchy3"/>
    <dgm:cxn modelId="{2DBFAA0E-1353-6340-A855-EB45CA92285E}" type="presOf" srcId="{7FADE2FE-D35D-E949-A409-83170F22FA6F}" destId="{E52C6658-12E8-0A4D-992A-96EE03BBDEFB}" srcOrd="0" destOrd="0" presId="urn:microsoft.com/office/officeart/2005/8/layout/hierarchy3"/>
    <dgm:cxn modelId="{C4E44FBF-97E3-8A49-9541-F75710A8CB21}" type="presOf" srcId="{4197CE2B-1FC6-314B-82A2-3EC126A062C9}" destId="{A09F0F75-2C82-DE45-9934-EE8908A5C9CC}" srcOrd="1" destOrd="0" presId="urn:microsoft.com/office/officeart/2005/8/layout/hierarchy3"/>
    <dgm:cxn modelId="{A6F61076-C7E6-3E41-8E91-7124BD0B894A}" srcId="{238E9829-EF41-184B-88F9-8F81E927EBD7}" destId="{EBAA23B4-1DBE-DD4E-A43F-81B22CCECE3E}" srcOrd="1" destOrd="0" parTransId="{A837DC31-EEF9-FA4B-ACCE-3F257739BEC7}" sibTransId="{AE4E917A-CAC6-2D4E-B78A-3F992F834C23}"/>
    <dgm:cxn modelId="{B58418EC-14A9-8E46-AC83-C95590D98284}" srcId="{4197CE2B-1FC6-314B-82A2-3EC126A062C9}" destId="{BFBBB3C6-66C8-0745-8C5D-473B6CF77C87}" srcOrd="4" destOrd="0" parTransId="{D2F4E13E-6DCD-394A-9A94-07FC007D4DBE}" sibTransId="{99D1F88A-EAFF-3741-89A6-33D581547DCC}"/>
    <dgm:cxn modelId="{D71648C7-B4C8-3D4C-8DEB-C6BA3911D16C}" srcId="{4197CE2B-1FC6-314B-82A2-3EC126A062C9}" destId="{8FB3465E-B02F-FF49-B5BA-61CC41F70DBF}" srcOrd="3" destOrd="0" parTransId="{69FD5E9A-F293-9249-BEE4-EF3DB92807A8}" sibTransId="{E5DC7489-0BE9-FE45-AE39-EDB1FEBCD071}"/>
    <dgm:cxn modelId="{98CEC7A2-9D92-EF45-9805-C11D49FDE628}" srcId="{4197CE2B-1FC6-314B-82A2-3EC126A062C9}" destId="{961FE26B-DDC8-F146-90E3-C89600705C20}" srcOrd="1" destOrd="0" parTransId="{753C2F8B-CA85-3C46-8069-0C15113E6661}" sibTransId="{2E986207-4EF4-6E4F-90B5-A39BA634CFA4}"/>
    <dgm:cxn modelId="{DEA22048-7F85-644D-8BBC-3E93CF382044}" type="presOf" srcId="{753C2F8B-CA85-3C46-8069-0C15113E6661}" destId="{F702F840-1787-5642-B415-A0C0BD0FE27E}" srcOrd="0" destOrd="0" presId="urn:microsoft.com/office/officeart/2005/8/layout/hierarchy3"/>
    <dgm:cxn modelId="{3E8F374F-6342-0B47-BF50-23C29B08B5E5}" type="presOf" srcId="{EFBC0C04-AAD8-704C-9A62-B40216869A2B}" destId="{2EF4D0D5-2C6D-8640-86BC-18884E67EB53}" srcOrd="0" destOrd="0" presId="urn:microsoft.com/office/officeart/2005/8/layout/hierarchy3"/>
    <dgm:cxn modelId="{486B1BE2-B7CF-944F-B4CD-ACB8764FCE6E}" type="presOf" srcId="{42278EFA-2E17-5A44-9E34-8F11DA786E2B}" destId="{4C78F563-5F28-2146-A7BB-C88C08B85028}" srcOrd="0" destOrd="0" presId="urn:microsoft.com/office/officeart/2005/8/layout/hierarchy3"/>
    <dgm:cxn modelId="{C3A98193-B4C8-D34E-93D1-CEB2096ACC62}" type="presOf" srcId="{FBD9CC5B-0A35-1448-AA3F-3F0D4329DFFE}" destId="{CFF0E641-F55E-DB4B-8FAD-E530AC99AF25}" srcOrd="1" destOrd="0" presId="urn:microsoft.com/office/officeart/2005/8/layout/hierarchy3"/>
    <dgm:cxn modelId="{C70E2151-C210-F14B-AC6F-98724529ED46}" srcId="{FBD9CC5B-0A35-1448-AA3F-3F0D4329DFFE}" destId="{E85F0D8B-25A6-0E47-BDBC-5B76E3FDC40C}" srcOrd="0" destOrd="0" parTransId="{3BBC0641-CA79-D041-BA01-9796904AEB5C}" sibTransId="{C1982DE4-1323-544A-8073-66DBAFF30E33}"/>
    <dgm:cxn modelId="{A497CFF7-59C5-2C44-BC54-17528D00B750}" type="presOf" srcId="{3BBC0641-CA79-D041-BA01-9796904AEB5C}" destId="{9C69C623-41B8-144D-88EC-1DB7980693DB}" srcOrd="0" destOrd="0" presId="urn:microsoft.com/office/officeart/2005/8/layout/hierarchy3"/>
    <dgm:cxn modelId="{A9D8321F-BBEE-2C41-99CF-A7B9FEAE3190}" type="presOf" srcId="{4CE2A736-6672-234D-BD6D-6F8F089FAA09}" destId="{F8BE318D-05D2-FD41-A0DB-B8CDD258D91F}" srcOrd="0" destOrd="0" presId="urn:microsoft.com/office/officeart/2005/8/layout/hierarchy3"/>
    <dgm:cxn modelId="{52B6CCE6-BB9B-8144-8A41-87BAB1F5BA8F}" type="presOf" srcId="{5AC91FE1-D385-294C-951D-EEFF395E8868}" destId="{C9F4BECB-7862-3A44-A266-4AE2E33ED774}" srcOrd="0" destOrd="0" presId="urn:microsoft.com/office/officeart/2005/8/layout/hierarchy3"/>
    <dgm:cxn modelId="{2D13558A-87B3-1C45-9A2A-EEDF40C79E50}" type="presOf" srcId="{AEC91734-C9A0-824E-BC2F-47116001689E}" destId="{E047D273-0E24-9644-9C40-8F2327C0D50F}" srcOrd="0" destOrd="0" presId="urn:microsoft.com/office/officeart/2005/8/layout/hierarchy3"/>
    <dgm:cxn modelId="{76E0B855-058A-5B4C-B3C3-6ECE19F14D5A}" type="presOf" srcId="{A837DC31-EEF9-FA4B-ACCE-3F257739BEC7}" destId="{67499AFA-1084-E844-9379-63D4D37DE338}" srcOrd="0" destOrd="0" presId="urn:microsoft.com/office/officeart/2005/8/layout/hierarchy3"/>
    <dgm:cxn modelId="{F7DD12FE-F476-9041-A68C-F519DDA17F17}" srcId="{238E9829-EF41-184B-88F9-8F81E927EBD7}" destId="{C8C429F9-3A92-2D4A-B29D-699ADEB5709C}" srcOrd="0" destOrd="0" parTransId="{7FADE2FE-D35D-E949-A409-83170F22FA6F}" sibTransId="{9D4AA497-CFEC-8C46-8E48-7F1370342BE2}"/>
    <dgm:cxn modelId="{3BB32832-36EF-4E49-8F24-303EE94E553B}" type="presOf" srcId="{BFBBB3C6-66C8-0745-8C5D-473B6CF77C87}" destId="{606AB3A1-C695-1342-A85B-6764BFA9970E}" srcOrd="0" destOrd="0" presId="urn:microsoft.com/office/officeart/2005/8/layout/hierarchy3"/>
    <dgm:cxn modelId="{B2A5224E-6A72-D947-8EA7-7599C04AEE4E}" type="presOf" srcId="{EBAA23B4-1DBE-DD4E-A43F-81B22CCECE3E}" destId="{F1C357BC-F422-C446-84FD-C6FDB0E22499}" srcOrd="0" destOrd="0" presId="urn:microsoft.com/office/officeart/2005/8/layout/hierarchy3"/>
    <dgm:cxn modelId="{2B24AC58-6DA6-9442-A45E-E4A5DDC83C45}" srcId="{A255C978-F9C2-9D4E-A31E-644D58DAE280}" destId="{A4805C94-0DF5-F544-92A9-02333AE8AEA1}" srcOrd="0" destOrd="0" parTransId="{AD95C731-5921-C642-B47E-8CE6879BB86B}" sibTransId="{7375EEE8-60B2-0B4F-BA40-5D9DF3F75056}"/>
    <dgm:cxn modelId="{DACFE52B-BAB8-274D-A0D5-39DF89502641}" type="presOf" srcId="{D2F4E13E-6DCD-394A-9A94-07FC007D4DBE}" destId="{1D294CF5-E57A-2242-A633-2160F891DCCE}" srcOrd="0" destOrd="0" presId="urn:microsoft.com/office/officeart/2005/8/layout/hierarchy3"/>
    <dgm:cxn modelId="{ACB38115-5D84-564F-9418-341452477FD5}" type="presOf" srcId="{A255C978-F9C2-9D4E-A31E-644D58DAE280}" destId="{56F74C89-DEC2-0B46-AD5C-102189E02FA1}" srcOrd="0" destOrd="0" presId="urn:microsoft.com/office/officeart/2005/8/layout/hierarchy3"/>
    <dgm:cxn modelId="{E7D54214-E6E2-EE4B-B913-7C630BEC0AC9}" type="presOf" srcId="{3E816D7B-DE85-3E4A-9B97-28577CE399BA}" destId="{445E84F0-7E0B-204B-ADAB-FCF72B1910D7}" srcOrd="0" destOrd="0" presId="urn:microsoft.com/office/officeart/2005/8/layout/hierarchy3"/>
    <dgm:cxn modelId="{67480F28-85B9-DE46-BFDA-25B00930FDBE}" srcId="{CD4E7B6A-4CF9-424C-B979-0F02232BB4DC}" destId="{A255C978-F9C2-9D4E-A31E-644D58DAE280}" srcOrd="2" destOrd="0" parTransId="{0046C197-EFF8-304C-86BD-C71C6808059E}" sibTransId="{53285F47-6817-CB46-BAB5-069E9BF8933B}"/>
    <dgm:cxn modelId="{837494F3-E225-B54D-A39C-699733DD35A3}" srcId="{CD4E7B6A-4CF9-424C-B979-0F02232BB4DC}" destId="{238E9829-EF41-184B-88F9-8F81E927EBD7}" srcOrd="1" destOrd="0" parTransId="{BF94AE22-4B7A-C94B-9B81-3F07DEEF6F1B}" sibTransId="{C9E16B6F-43AB-E74E-9FC9-A8AD4A95D121}"/>
    <dgm:cxn modelId="{E8BAC461-4E24-B349-B0E2-78397E541B96}" type="presOf" srcId="{CD4E7B6A-4CF9-424C-B979-0F02232BB4DC}" destId="{85D31693-65A7-DF42-9CE8-BAC01FE0426E}" srcOrd="0" destOrd="0" presId="urn:microsoft.com/office/officeart/2005/8/layout/hierarchy3"/>
    <dgm:cxn modelId="{AB95D80D-D4E4-0149-91D3-1CAC4448979B}" type="presOf" srcId="{E85F0D8B-25A6-0E47-BDBC-5B76E3FDC40C}" destId="{7C6F42D8-1FBA-EE41-BE2D-17108AF12DE4}" srcOrd="0" destOrd="0" presId="urn:microsoft.com/office/officeart/2005/8/layout/hierarchy3"/>
    <dgm:cxn modelId="{0CCBFA63-6F22-1D4E-A067-2A420DD43631}" srcId="{CD4E7B6A-4CF9-424C-B979-0F02232BB4DC}" destId="{FBD9CC5B-0A35-1448-AA3F-3F0D4329DFFE}" srcOrd="0" destOrd="0" parTransId="{8E4E20D2-0583-CD43-A2A2-3915C38ED1E5}" sibTransId="{05DBBF32-8EFF-1D45-A40E-DB57DE8ED507}"/>
    <dgm:cxn modelId="{29FEB235-D336-C84C-95AA-E25330201462}" type="presOf" srcId="{238E9829-EF41-184B-88F9-8F81E927EBD7}" destId="{C9CC0C39-ECC4-A643-9133-BDBECC957305}" srcOrd="1" destOrd="0" presId="urn:microsoft.com/office/officeart/2005/8/layout/hierarchy3"/>
    <dgm:cxn modelId="{F3F32077-D7F9-AD4B-82FB-D7658F7987DC}" srcId="{CD4E7B6A-4CF9-424C-B979-0F02232BB4DC}" destId="{4197CE2B-1FC6-314B-82A2-3EC126A062C9}" srcOrd="3" destOrd="0" parTransId="{FC1F9302-E438-DC4F-A144-41200B6841B5}" sibTransId="{E5D0FB39-9AB9-D347-B630-44287FC0F6F4}"/>
    <dgm:cxn modelId="{EADE3191-F648-EA47-97E9-E906CCD8B0DE}" type="presOf" srcId="{A4805C94-0DF5-F544-92A9-02333AE8AEA1}" destId="{BAC2514D-0A72-694B-96D0-75B3206FBDE2}" srcOrd="0" destOrd="0" presId="urn:microsoft.com/office/officeart/2005/8/layout/hierarchy3"/>
    <dgm:cxn modelId="{C652B312-B37E-BE46-B482-C772C7B9DF98}" type="presOf" srcId="{C8C429F9-3A92-2D4A-B29D-699ADEB5709C}" destId="{45B906E2-432E-3C44-B183-F6ABDF0F046E}" srcOrd="0" destOrd="0" presId="urn:microsoft.com/office/officeart/2005/8/layout/hierarchy3"/>
    <dgm:cxn modelId="{1444BA9A-623B-234B-BAE4-0518A46D80FB}" type="presOf" srcId="{213C14A9-9A4D-2C40-B69B-2901BBC8BCCF}" destId="{FCC2F917-36E6-3A4C-89C6-7A95C225DF05}" srcOrd="0" destOrd="0" presId="urn:microsoft.com/office/officeart/2005/8/layout/hierarchy3"/>
    <dgm:cxn modelId="{4118E88C-3396-D545-A62B-68C48E419234}" type="presOf" srcId="{69FD5E9A-F293-9249-BEE4-EF3DB92807A8}" destId="{1B90B533-55DE-D845-80D2-A772F1680968}" srcOrd="0" destOrd="0" presId="urn:microsoft.com/office/officeart/2005/8/layout/hierarchy3"/>
    <dgm:cxn modelId="{69604C0E-3028-1B44-80E5-885EA263416B}" srcId="{A255C978-F9C2-9D4E-A31E-644D58DAE280}" destId="{F1EE6AD5-455F-9845-9BD2-387280C5F346}" srcOrd="1" destOrd="0" parTransId="{AEC91734-C9A0-824E-BC2F-47116001689E}" sibTransId="{24933BBA-CD0E-D34B-8F63-BE0007A78534}"/>
    <dgm:cxn modelId="{53A09F36-60C0-1741-B8CF-ED2C4039A7FB}" type="presOf" srcId="{A255C978-F9C2-9D4E-A31E-644D58DAE280}" destId="{3934A4CC-4D60-4640-BD7E-E361239FDF2F}" srcOrd="1" destOrd="0" presId="urn:microsoft.com/office/officeart/2005/8/layout/hierarchy3"/>
    <dgm:cxn modelId="{91A2D3B1-EECD-F742-9A7D-5C249AE75606}" srcId="{4197CE2B-1FC6-314B-82A2-3EC126A062C9}" destId="{42278EFA-2E17-5A44-9E34-8F11DA786E2B}" srcOrd="2" destOrd="0" parTransId="{EFBC0C04-AAD8-704C-9A62-B40216869A2B}" sibTransId="{FABB49DD-1B05-5843-BC38-21DD1C204092}"/>
    <dgm:cxn modelId="{9A78F285-E720-1643-8F6A-94D5099BC97A}" type="presOf" srcId="{4197CE2B-1FC6-314B-82A2-3EC126A062C9}" destId="{A9F8D687-E0E2-1C4A-963F-3B80ADD61335}" srcOrd="0" destOrd="0" presId="urn:microsoft.com/office/officeart/2005/8/layout/hierarchy3"/>
    <dgm:cxn modelId="{01670672-613A-5141-9D5F-3BB6D6F2B0D2}" type="presOf" srcId="{238E9829-EF41-184B-88F9-8F81E927EBD7}" destId="{AA6B5C77-2699-0946-B369-6F1FB9659ADD}" srcOrd="0" destOrd="0" presId="urn:microsoft.com/office/officeart/2005/8/layout/hierarchy3"/>
    <dgm:cxn modelId="{769C4ED3-F8D0-6E4A-94AB-F4EC9A8D49F3}" srcId="{4197CE2B-1FC6-314B-82A2-3EC126A062C9}" destId="{213C14A9-9A4D-2C40-B69B-2901BBC8BCCF}" srcOrd="0" destOrd="0" parTransId="{4CE2A736-6672-234D-BD6D-6F8F089FAA09}" sibTransId="{B261B9A0-9396-0C4D-92ED-0ACD8F262F6E}"/>
    <dgm:cxn modelId="{1E5859D1-16D6-E748-8AEC-803F54EE8B32}" type="presParOf" srcId="{85D31693-65A7-DF42-9CE8-BAC01FE0426E}" destId="{45E58E25-BB36-B042-9CE5-4477083FF8D4}" srcOrd="0" destOrd="0" presId="urn:microsoft.com/office/officeart/2005/8/layout/hierarchy3"/>
    <dgm:cxn modelId="{DFF2B481-A559-3947-ACEB-814FE8EE2A8A}" type="presParOf" srcId="{45E58E25-BB36-B042-9CE5-4477083FF8D4}" destId="{CB148AA9-8820-A149-8EFA-F0DD5C7829DB}" srcOrd="0" destOrd="0" presId="urn:microsoft.com/office/officeart/2005/8/layout/hierarchy3"/>
    <dgm:cxn modelId="{5D2D9499-307E-C84F-901D-966F8195D43B}" type="presParOf" srcId="{CB148AA9-8820-A149-8EFA-F0DD5C7829DB}" destId="{FC6658A8-0291-D548-B48B-4AF6B16CDDE5}" srcOrd="0" destOrd="0" presId="urn:microsoft.com/office/officeart/2005/8/layout/hierarchy3"/>
    <dgm:cxn modelId="{5A4CB746-5686-E94F-BDD6-C0BD6D1922CA}" type="presParOf" srcId="{CB148AA9-8820-A149-8EFA-F0DD5C7829DB}" destId="{CFF0E641-F55E-DB4B-8FAD-E530AC99AF25}" srcOrd="1" destOrd="0" presId="urn:microsoft.com/office/officeart/2005/8/layout/hierarchy3"/>
    <dgm:cxn modelId="{C6DAEE4F-1C6A-D943-81A2-8498361474DC}" type="presParOf" srcId="{45E58E25-BB36-B042-9CE5-4477083FF8D4}" destId="{BAE1E35E-3575-C44A-B1F8-6518E721DF60}" srcOrd="1" destOrd="0" presId="urn:microsoft.com/office/officeart/2005/8/layout/hierarchy3"/>
    <dgm:cxn modelId="{EAF50494-28EF-A04A-9F68-F20119A0488C}" type="presParOf" srcId="{BAE1E35E-3575-C44A-B1F8-6518E721DF60}" destId="{9C69C623-41B8-144D-88EC-1DB7980693DB}" srcOrd="0" destOrd="0" presId="urn:microsoft.com/office/officeart/2005/8/layout/hierarchy3"/>
    <dgm:cxn modelId="{D926E98A-DE75-5F44-83E9-E819EF8B3A5D}" type="presParOf" srcId="{BAE1E35E-3575-C44A-B1F8-6518E721DF60}" destId="{7C6F42D8-1FBA-EE41-BE2D-17108AF12DE4}" srcOrd="1" destOrd="0" presId="urn:microsoft.com/office/officeart/2005/8/layout/hierarchy3"/>
    <dgm:cxn modelId="{97743B62-9006-D242-8B18-91E83D6B7A2D}" type="presParOf" srcId="{BAE1E35E-3575-C44A-B1F8-6518E721DF60}" destId="{C9F4BECB-7862-3A44-A266-4AE2E33ED774}" srcOrd="2" destOrd="0" presId="urn:microsoft.com/office/officeart/2005/8/layout/hierarchy3"/>
    <dgm:cxn modelId="{C44E8B8A-1770-9E40-A774-0762DD48525F}" type="presParOf" srcId="{BAE1E35E-3575-C44A-B1F8-6518E721DF60}" destId="{445E84F0-7E0B-204B-ADAB-FCF72B1910D7}" srcOrd="3" destOrd="0" presId="urn:microsoft.com/office/officeart/2005/8/layout/hierarchy3"/>
    <dgm:cxn modelId="{16F613FD-FA52-734F-B581-41913A578CBB}" type="presParOf" srcId="{85D31693-65A7-DF42-9CE8-BAC01FE0426E}" destId="{15B3AD3D-364E-5445-8D08-031100CE2FF1}" srcOrd="1" destOrd="0" presId="urn:microsoft.com/office/officeart/2005/8/layout/hierarchy3"/>
    <dgm:cxn modelId="{0CE994F5-76F3-244E-935B-51C7BC998DF8}" type="presParOf" srcId="{15B3AD3D-364E-5445-8D08-031100CE2FF1}" destId="{2CDE0EFE-BBC6-2A4B-9023-C2291248BA1D}" srcOrd="0" destOrd="0" presId="urn:microsoft.com/office/officeart/2005/8/layout/hierarchy3"/>
    <dgm:cxn modelId="{107565C7-89B1-214A-95CC-AAEE08562B0A}" type="presParOf" srcId="{2CDE0EFE-BBC6-2A4B-9023-C2291248BA1D}" destId="{AA6B5C77-2699-0946-B369-6F1FB9659ADD}" srcOrd="0" destOrd="0" presId="urn:microsoft.com/office/officeart/2005/8/layout/hierarchy3"/>
    <dgm:cxn modelId="{841F75BD-5E9D-7445-9042-65A6501489C3}" type="presParOf" srcId="{2CDE0EFE-BBC6-2A4B-9023-C2291248BA1D}" destId="{C9CC0C39-ECC4-A643-9133-BDBECC957305}" srcOrd="1" destOrd="0" presId="urn:microsoft.com/office/officeart/2005/8/layout/hierarchy3"/>
    <dgm:cxn modelId="{DC3AF425-6AF2-7A45-BD0F-C9F1EF5A7830}" type="presParOf" srcId="{15B3AD3D-364E-5445-8D08-031100CE2FF1}" destId="{A5BFC13E-9D18-B04B-9B63-ED9286A24403}" srcOrd="1" destOrd="0" presId="urn:microsoft.com/office/officeart/2005/8/layout/hierarchy3"/>
    <dgm:cxn modelId="{7A19A51F-98C7-5C46-AA64-4FF3D52218B6}" type="presParOf" srcId="{A5BFC13E-9D18-B04B-9B63-ED9286A24403}" destId="{E52C6658-12E8-0A4D-992A-96EE03BBDEFB}" srcOrd="0" destOrd="0" presId="urn:microsoft.com/office/officeart/2005/8/layout/hierarchy3"/>
    <dgm:cxn modelId="{8C111DBF-5BDC-BC49-B289-22D2D200740B}" type="presParOf" srcId="{A5BFC13E-9D18-B04B-9B63-ED9286A24403}" destId="{45B906E2-432E-3C44-B183-F6ABDF0F046E}" srcOrd="1" destOrd="0" presId="urn:microsoft.com/office/officeart/2005/8/layout/hierarchy3"/>
    <dgm:cxn modelId="{8D07748A-6C92-6945-8CD4-6B0F4DD9F819}" type="presParOf" srcId="{A5BFC13E-9D18-B04B-9B63-ED9286A24403}" destId="{67499AFA-1084-E844-9379-63D4D37DE338}" srcOrd="2" destOrd="0" presId="urn:microsoft.com/office/officeart/2005/8/layout/hierarchy3"/>
    <dgm:cxn modelId="{30853400-5211-034F-82D8-49141369C937}" type="presParOf" srcId="{A5BFC13E-9D18-B04B-9B63-ED9286A24403}" destId="{F1C357BC-F422-C446-84FD-C6FDB0E22499}" srcOrd="3" destOrd="0" presId="urn:microsoft.com/office/officeart/2005/8/layout/hierarchy3"/>
    <dgm:cxn modelId="{40A10608-75DC-F242-A177-ACF5BEF78DE6}" type="presParOf" srcId="{85D31693-65A7-DF42-9CE8-BAC01FE0426E}" destId="{FD32F5B9-C325-5F4C-9276-AB3EBCB72197}" srcOrd="2" destOrd="0" presId="urn:microsoft.com/office/officeart/2005/8/layout/hierarchy3"/>
    <dgm:cxn modelId="{0923BF95-F334-8249-811F-C5FFA61557BC}" type="presParOf" srcId="{FD32F5B9-C325-5F4C-9276-AB3EBCB72197}" destId="{31598841-141E-ED41-AFE9-99305C2B7A0C}" srcOrd="0" destOrd="0" presId="urn:microsoft.com/office/officeart/2005/8/layout/hierarchy3"/>
    <dgm:cxn modelId="{EE1ECA89-44E8-C34F-8C91-179CFFB95018}" type="presParOf" srcId="{31598841-141E-ED41-AFE9-99305C2B7A0C}" destId="{56F74C89-DEC2-0B46-AD5C-102189E02FA1}" srcOrd="0" destOrd="0" presId="urn:microsoft.com/office/officeart/2005/8/layout/hierarchy3"/>
    <dgm:cxn modelId="{E5C0794F-2AE5-BA40-B256-98E7D9E328F9}" type="presParOf" srcId="{31598841-141E-ED41-AFE9-99305C2B7A0C}" destId="{3934A4CC-4D60-4640-BD7E-E361239FDF2F}" srcOrd="1" destOrd="0" presId="urn:microsoft.com/office/officeart/2005/8/layout/hierarchy3"/>
    <dgm:cxn modelId="{7B50AFA2-1E06-AE43-B668-C073F6EAF0E7}" type="presParOf" srcId="{FD32F5B9-C325-5F4C-9276-AB3EBCB72197}" destId="{AADB25F5-9702-7B46-9874-B03C9AB81442}" srcOrd="1" destOrd="0" presId="urn:microsoft.com/office/officeart/2005/8/layout/hierarchy3"/>
    <dgm:cxn modelId="{33A72308-1FDD-E94D-8749-C24D42B57C07}" type="presParOf" srcId="{AADB25F5-9702-7B46-9874-B03C9AB81442}" destId="{FBD9E4E8-E154-734E-9BD8-96FFFDCDCC31}" srcOrd="0" destOrd="0" presId="urn:microsoft.com/office/officeart/2005/8/layout/hierarchy3"/>
    <dgm:cxn modelId="{FBFD574B-FB7C-A148-8FF7-5D1137280AED}" type="presParOf" srcId="{AADB25F5-9702-7B46-9874-B03C9AB81442}" destId="{BAC2514D-0A72-694B-96D0-75B3206FBDE2}" srcOrd="1" destOrd="0" presId="urn:microsoft.com/office/officeart/2005/8/layout/hierarchy3"/>
    <dgm:cxn modelId="{E5C61DBD-169C-2546-A0E4-CC99ABC122A2}" type="presParOf" srcId="{AADB25F5-9702-7B46-9874-B03C9AB81442}" destId="{E047D273-0E24-9644-9C40-8F2327C0D50F}" srcOrd="2" destOrd="0" presId="urn:microsoft.com/office/officeart/2005/8/layout/hierarchy3"/>
    <dgm:cxn modelId="{75EB9CD5-BFF9-2F4D-8B68-F5E981BCA9F9}" type="presParOf" srcId="{AADB25F5-9702-7B46-9874-B03C9AB81442}" destId="{C54B86D8-208C-E541-8A77-15D3D9C6A15F}" srcOrd="3" destOrd="0" presId="urn:microsoft.com/office/officeart/2005/8/layout/hierarchy3"/>
    <dgm:cxn modelId="{F228BFE9-558B-BC4E-AAFA-DAD4DD51E196}" type="presParOf" srcId="{85D31693-65A7-DF42-9CE8-BAC01FE0426E}" destId="{4FE512B8-1CF9-7F4E-A9C9-C00945D4EE92}" srcOrd="3" destOrd="0" presId="urn:microsoft.com/office/officeart/2005/8/layout/hierarchy3"/>
    <dgm:cxn modelId="{CB2E15C1-7A06-A749-B7FC-19AD613CD008}" type="presParOf" srcId="{4FE512B8-1CF9-7F4E-A9C9-C00945D4EE92}" destId="{49F9F13A-1C93-2045-ABAE-437CE7745398}" srcOrd="0" destOrd="0" presId="urn:microsoft.com/office/officeart/2005/8/layout/hierarchy3"/>
    <dgm:cxn modelId="{6E08B0C2-8CB8-E84C-82FD-D3C7514DF311}" type="presParOf" srcId="{49F9F13A-1C93-2045-ABAE-437CE7745398}" destId="{A9F8D687-E0E2-1C4A-963F-3B80ADD61335}" srcOrd="0" destOrd="0" presId="urn:microsoft.com/office/officeart/2005/8/layout/hierarchy3"/>
    <dgm:cxn modelId="{0D92CA05-93D0-6148-8838-28F328DB6493}" type="presParOf" srcId="{49F9F13A-1C93-2045-ABAE-437CE7745398}" destId="{A09F0F75-2C82-DE45-9934-EE8908A5C9CC}" srcOrd="1" destOrd="0" presId="urn:microsoft.com/office/officeart/2005/8/layout/hierarchy3"/>
    <dgm:cxn modelId="{4A0C6577-D226-1F4A-B10F-9306C5C26CCA}" type="presParOf" srcId="{4FE512B8-1CF9-7F4E-A9C9-C00945D4EE92}" destId="{C296F959-EDD6-C741-B029-F6A65C3D3DA8}" srcOrd="1" destOrd="0" presId="urn:microsoft.com/office/officeart/2005/8/layout/hierarchy3"/>
    <dgm:cxn modelId="{EDA0593A-08B0-B744-961F-3DF7984656C7}" type="presParOf" srcId="{C296F959-EDD6-C741-B029-F6A65C3D3DA8}" destId="{F8BE318D-05D2-FD41-A0DB-B8CDD258D91F}" srcOrd="0" destOrd="0" presId="urn:microsoft.com/office/officeart/2005/8/layout/hierarchy3"/>
    <dgm:cxn modelId="{A32630DE-9E2B-F941-BF62-38C2207AAEC5}" type="presParOf" srcId="{C296F959-EDD6-C741-B029-F6A65C3D3DA8}" destId="{FCC2F917-36E6-3A4C-89C6-7A95C225DF05}" srcOrd="1" destOrd="0" presId="urn:microsoft.com/office/officeart/2005/8/layout/hierarchy3"/>
    <dgm:cxn modelId="{A7212872-FD98-494A-BC0C-41515A5FFD58}" type="presParOf" srcId="{C296F959-EDD6-C741-B029-F6A65C3D3DA8}" destId="{F702F840-1787-5642-B415-A0C0BD0FE27E}" srcOrd="2" destOrd="0" presId="urn:microsoft.com/office/officeart/2005/8/layout/hierarchy3"/>
    <dgm:cxn modelId="{427B46D9-06E6-FD48-86A5-CFB8F76BCC3D}" type="presParOf" srcId="{C296F959-EDD6-C741-B029-F6A65C3D3DA8}" destId="{789896D0-BBAA-9541-A4EF-06289BEE985A}" srcOrd="3" destOrd="0" presId="urn:microsoft.com/office/officeart/2005/8/layout/hierarchy3"/>
    <dgm:cxn modelId="{19AED900-2408-8841-8E6A-2DB2285D690F}" type="presParOf" srcId="{C296F959-EDD6-C741-B029-F6A65C3D3DA8}" destId="{2EF4D0D5-2C6D-8640-86BC-18884E67EB53}" srcOrd="4" destOrd="0" presId="urn:microsoft.com/office/officeart/2005/8/layout/hierarchy3"/>
    <dgm:cxn modelId="{49E3F629-55C6-314D-B8DA-2F4A27A2C4AB}" type="presParOf" srcId="{C296F959-EDD6-C741-B029-F6A65C3D3DA8}" destId="{4C78F563-5F28-2146-A7BB-C88C08B85028}" srcOrd="5" destOrd="0" presId="urn:microsoft.com/office/officeart/2005/8/layout/hierarchy3"/>
    <dgm:cxn modelId="{42A3C488-0AEB-1042-88AA-2AFDD994DF5F}" type="presParOf" srcId="{C296F959-EDD6-C741-B029-F6A65C3D3DA8}" destId="{1B90B533-55DE-D845-80D2-A772F1680968}" srcOrd="6" destOrd="0" presId="urn:microsoft.com/office/officeart/2005/8/layout/hierarchy3"/>
    <dgm:cxn modelId="{97C00DE8-1277-6A4A-951D-CAC6B424DB92}" type="presParOf" srcId="{C296F959-EDD6-C741-B029-F6A65C3D3DA8}" destId="{E7FD2EF3-2736-4440-99DE-9E19E04817E5}" srcOrd="7" destOrd="0" presId="urn:microsoft.com/office/officeart/2005/8/layout/hierarchy3"/>
    <dgm:cxn modelId="{02EA6796-FAB0-A049-B11D-0366896CACAC}" type="presParOf" srcId="{C296F959-EDD6-C741-B029-F6A65C3D3DA8}" destId="{1D294CF5-E57A-2242-A633-2160F891DCCE}" srcOrd="8" destOrd="0" presId="urn:microsoft.com/office/officeart/2005/8/layout/hierarchy3"/>
    <dgm:cxn modelId="{ABABEAD9-7C38-574B-9DBF-0F176E1C4411}" type="presParOf" srcId="{C296F959-EDD6-C741-B029-F6A65C3D3DA8}" destId="{606AB3A1-C695-1342-A85B-6764BFA9970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4E7B6A-4CF9-424C-B979-0F02232BB4DC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2FECE9-30AA-DA46-920F-0D42D0BBF81E}">
      <dgm:prSet custT="1"/>
      <dgm:spPr/>
      <dgm:t>
        <a:bodyPr/>
        <a:lstStyle/>
        <a:p>
          <a:r>
            <a:rPr lang="en-US" sz="2000" dirty="0" smtClean="0"/>
            <a:t>Education</a:t>
          </a:r>
          <a:endParaRPr lang="en-US" sz="2400" dirty="0"/>
        </a:p>
      </dgm:t>
    </dgm:pt>
    <dgm:pt modelId="{968548FC-83B5-884B-A8CC-59A834265CE6}" type="parTrans" cxnId="{48B1391F-B6A7-D54B-B5E5-E1019E4E635C}">
      <dgm:prSet/>
      <dgm:spPr/>
      <dgm:t>
        <a:bodyPr/>
        <a:lstStyle/>
        <a:p>
          <a:endParaRPr lang="en-US"/>
        </a:p>
      </dgm:t>
    </dgm:pt>
    <dgm:pt modelId="{895786EE-484D-1245-8017-9381B151A54F}" type="sibTrans" cxnId="{48B1391F-B6A7-D54B-B5E5-E1019E4E635C}">
      <dgm:prSet/>
      <dgm:spPr/>
      <dgm:t>
        <a:bodyPr/>
        <a:lstStyle/>
        <a:p>
          <a:endParaRPr lang="en-US"/>
        </a:p>
      </dgm:t>
    </dgm:pt>
    <dgm:pt modelId="{FF6CF006-6774-4543-9919-5E0CE87D5A82}">
      <dgm:prSet custT="1"/>
      <dgm:spPr/>
      <dgm:t>
        <a:bodyPr/>
        <a:lstStyle/>
        <a:p>
          <a:r>
            <a:rPr lang="en-US" sz="1600" dirty="0" smtClean="0"/>
            <a:t>Availability of facilities</a:t>
          </a:r>
          <a:endParaRPr lang="en-US" sz="1600" dirty="0"/>
        </a:p>
      </dgm:t>
    </dgm:pt>
    <dgm:pt modelId="{895D0EC2-08E8-F542-9556-9F891349E093}" type="parTrans" cxnId="{24F91118-D84A-D14C-9CAE-AAD17A5AF870}">
      <dgm:prSet/>
      <dgm:spPr/>
      <dgm:t>
        <a:bodyPr/>
        <a:lstStyle/>
        <a:p>
          <a:endParaRPr lang="en-US" sz="5400"/>
        </a:p>
      </dgm:t>
    </dgm:pt>
    <dgm:pt modelId="{21076CE9-10AF-B14A-8E74-56A0E5934BF1}" type="sibTrans" cxnId="{24F91118-D84A-D14C-9CAE-AAD17A5AF870}">
      <dgm:prSet/>
      <dgm:spPr/>
      <dgm:t>
        <a:bodyPr/>
        <a:lstStyle/>
        <a:p>
          <a:endParaRPr lang="en-US"/>
        </a:p>
      </dgm:t>
    </dgm:pt>
    <dgm:pt modelId="{8463C08E-DC20-2E4C-B38A-DDF5D59901CD}">
      <dgm:prSet custT="1"/>
      <dgm:spPr/>
      <dgm:t>
        <a:bodyPr/>
        <a:lstStyle/>
        <a:p>
          <a:r>
            <a:rPr lang="en-US" sz="1600" dirty="0" smtClean="0"/>
            <a:t>Availability of staff</a:t>
          </a:r>
          <a:endParaRPr lang="en-US" sz="1600" dirty="0"/>
        </a:p>
      </dgm:t>
    </dgm:pt>
    <dgm:pt modelId="{970877A9-96AB-CD4B-8779-A9EE29329830}" type="parTrans" cxnId="{B67A187C-1D45-BF4B-A376-4443717AA8F5}">
      <dgm:prSet/>
      <dgm:spPr/>
      <dgm:t>
        <a:bodyPr/>
        <a:lstStyle/>
        <a:p>
          <a:endParaRPr lang="en-US" sz="5400"/>
        </a:p>
      </dgm:t>
    </dgm:pt>
    <dgm:pt modelId="{DEC48A78-69F9-4641-B0D0-C608964E3A2B}" type="sibTrans" cxnId="{B67A187C-1D45-BF4B-A376-4443717AA8F5}">
      <dgm:prSet/>
      <dgm:spPr/>
      <dgm:t>
        <a:bodyPr/>
        <a:lstStyle/>
        <a:p>
          <a:endParaRPr lang="en-US"/>
        </a:p>
      </dgm:t>
    </dgm:pt>
    <dgm:pt modelId="{2F5989AA-C8D5-234D-9FE9-44880A8607F3}">
      <dgm:prSet custT="1"/>
      <dgm:spPr/>
      <dgm:t>
        <a:bodyPr/>
        <a:lstStyle/>
        <a:p>
          <a:r>
            <a:rPr lang="en-US" sz="2000" dirty="0" smtClean="0"/>
            <a:t>Workforce availability</a:t>
          </a:r>
          <a:endParaRPr lang="en-US" sz="2000" dirty="0"/>
        </a:p>
      </dgm:t>
    </dgm:pt>
    <dgm:pt modelId="{D631B84D-9BDF-8F44-A3EA-043657C22154}" type="parTrans" cxnId="{CBD0B4EC-D05A-1F44-BAD5-5C045970A522}">
      <dgm:prSet/>
      <dgm:spPr/>
      <dgm:t>
        <a:bodyPr/>
        <a:lstStyle/>
        <a:p>
          <a:endParaRPr lang="en-US"/>
        </a:p>
      </dgm:t>
    </dgm:pt>
    <dgm:pt modelId="{ED556496-739C-D548-8282-2D503A2C1C99}" type="sibTrans" cxnId="{CBD0B4EC-D05A-1F44-BAD5-5C045970A522}">
      <dgm:prSet/>
      <dgm:spPr/>
      <dgm:t>
        <a:bodyPr/>
        <a:lstStyle/>
        <a:p>
          <a:endParaRPr lang="en-US"/>
        </a:p>
      </dgm:t>
    </dgm:pt>
    <dgm:pt modelId="{BF027021-D1F4-484C-9820-79FF8834EB59}">
      <dgm:prSet custT="1"/>
      <dgm:spPr/>
      <dgm:t>
        <a:bodyPr/>
        <a:lstStyle/>
        <a:p>
          <a:r>
            <a:rPr lang="en-US" sz="1600" dirty="0" smtClean="0"/>
            <a:t>Available workforce</a:t>
          </a:r>
          <a:endParaRPr lang="en-US" sz="1600" dirty="0"/>
        </a:p>
      </dgm:t>
    </dgm:pt>
    <dgm:pt modelId="{17C03966-C5A4-DF4C-9778-EAA2C90033B1}" type="parTrans" cxnId="{A2D75523-927E-B24D-B4FE-6F57B5D3AB85}">
      <dgm:prSet/>
      <dgm:spPr/>
      <dgm:t>
        <a:bodyPr/>
        <a:lstStyle/>
        <a:p>
          <a:endParaRPr lang="en-US" sz="5400"/>
        </a:p>
      </dgm:t>
    </dgm:pt>
    <dgm:pt modelId="{11392F8C-7D1B-A840-86F1-C300C90DE925}" type="sibTrans" cxnId="{A2D75523-927E-B24D-B4FE-6F57B5D3AB85}">
      <dgm:prSet/>
      <dgm:spPr/>
      <dgm:t>
        <a:bodyPr/>
        <a:lstStyle/>
        <a:p>
          <a:endParaRPr lang="en-US"/>
        </a:p>
      </dgm:t>
    </dgm:pt>
    <dgm:pt modelId="{E695F85D-62B1-D24B-B413-A098D0BBEBCE}">
      <dgm:prSet custT="1"/>
      <dgm:spPr/>
      <dgm:t>
        <a:bodyPr/>
        <a:lstStyle/>
        <a:p>
          <a:r>
            <a:rPr lang="en-US" sz="1600" dirty="0" smtClean="0"/>
            <a:t>Local worker suitability</a:t>
          </a:r>
          <a:endParaRPr lang="en-US" sz="1600" dirty="0"/>
        </a:p>
      </dgm:t>
    </dgm:pt>
    <dgm:pt modelId="{022A2CB3-49E7-7F43-B424-F322B02D84FD}" type="parTrans" cxnId="{A19BCB1D-DAD4-984B-BA97-8B3DE090B303}">
      <dgm:prSet/>
      <dgm:spPr/>
      <dgm:t>
        <a:bodyPr/>
        <a:lstStyle/>
        <a:p>
          <a:endParaRPr lang="en-US" sz="5400"/>
        </a:p>
      </dgm:t>
    </dgm:pt>
    <dgm:pt modelId="{96A7BF8F-B95C-2D4E-AA6B-12AC0EA7E313}" type="sibTrans" cxnId="{A19BCB1D-DAD4-984B-BA97-8B3DE090B303}">
      <dgm:prSet/>
      <dgm:spPr/>
      <dgm:t>
        <a:bodyPr/>
        <a:lstStyle/>
        <a:p>
          <a:endParaRPr lang="en-US"/>
        </a:p>
      </dgm:t>
    </dgm:pt>
    <dgm:pt modelId="{FB3A39F9-4047-DD44-993B-2CF2974A2756}">
      <dgm:prSet custT="1"/>
      <dgm:spPr/>
      <dgm:t>
        <a:bodyPr/>
        <a:lstStyle/>
        <a:p>
          <a:r>
            <a:rPr lang="en-US" sz="2000" dirty="0" smtClean="0"/>
            <a:t>Transportation infrastructure</a:t>
          </a:r>
          <a:endParaRPr lang="en-US" sz="2000" dirty="0"/>
        </a:p>
      </dgm:t>
    </dgm:pt>
    <dgm:pt modelId="{FFF03ED8-304F-F94D-962F-C6CD46E31B34}" type="parTrans" cxnId="{4BA88C07-867D-CC43-8B09-2B6ADF325621}">
      <dgm:prSet/>
      <dgm:spPr/>
      <dgm:t>
        <a:bodyPr/>
        <a:lstStyle/>
        <a:p>
          <a:endParaRPr lang="en-US"/>
        </a:p>
      </dgm:t>
    </dgm:pt>
    <dgm:pt modelId="{B068AD3A-BC21-D849-9980-6C5D3BD7EC65}" type="sibTrans" cxnId="{4BA88C07-867D-CC43-8B09-2B6ADF325621}">
      <dgm:prSet/>
      <dgm:spPr/>
      <dgm:t>
        <a:bodyPr/>
        <a:lstStyle/>
        <a:p>
          <a:endParaRPr lang="en-US"/>
        </a:p>
      </dgm:t>
    </dgm:pt>
    <dgm:pt modelId="{1BCB7A5C-C455-A54D-8506-FB780B12C9A8}">
      <dgm:prSet custT="1"/>
      <dgm:spPr/>
      <dgm:t>
        <a:bodyPr/>
        <a:lstStyle/>
        <a:p>
          <a:r>
            <a:rPr lang="en-US" sz="1600" dirty="0" smtClean="0"/>
            <a:t>Existing infrastructure repairs</a:t>
          </a:r>
          <a:endParaRPr lang="en-US" sz="1600" dirty="0"/>
        </a:p>
      </dgm:t>
    </dgm:pt>
    <dgm:pt modelId="{1895485E-1846-CB4A-A1C1-2934F253734E}" type="parTrans" cxnId="{A7CBC1E1-9298-B743-9379-D76A0725994F}">
      <dgm:prSet/>
      <dgm:spPr/>
      <dgm:t>
        <a:bodyPr/>
        <a:lstStyle/>
        <a:p>
          <a:endParaRPr lang="en-US" sz="5400"/>
        </a:p>
      </dgm:t>
    </dgm:pt>
    <dgm:pt modelId="{61D50C78-81B4-AD49-90FB-42FE9F965778}" type="sibTrans" cxnId="{A7CBC1E1-9298-B743-9379-D76A0725994F}">
      <dgm:prSet/>
      <dgm:spPr/>
      <dgm:t>
        <a:bodyPr/>
        <a:lstStyle/>
        <a:p>
          <a:endParaRPr lang="en-US"/>
        </a:p>
      </dgm:t>
    </dgm:pt>
    <dgm:pt modelId="{620E90DA-BA02-C44C-81BB-D8BCF7A6DA4D}">
      <dgm:prSet custT="1"/>
      <dgm:spPr/>
      <dgm:t>
        <a:bodyPr/>
        <a:lstStyle/>
        <a:p>
          <a:r>
            <a:rPr lang="en-US" sz="2000" dirty="0" smtClean="0"/>
            <a:t>Landowner impacts</a:t>
          </a:r>
          <a:endParaRPr lang="en-US" sz="2000" dirty="0"/>
        </a:p>
      </dgm:t>
    </dgm:pt>
    <dgm:pt modelId="{91DD6B2F-E0D8-0149-A147-E0313027D475}" type="parTrans" cxnId="{D87AE29A-04BA-064C-B070-D30A2E55CC44}">
      <dgm:prSet/>
      <dgm:spPr/>
      <dgm:t>
        <a:bodyPr/>
        <a:lstStyle/>
        <a:p>
          <a:endParaRPr lang="en-US"/>
        </a:p>
      </dgm:t>
    </dgm:pt>
    <dgm:pt modelId="{C9F7F94C-608C-BF49-9D4F-788C5DD3A58F}" type="sibTrans" cxnId="{D87AE29A-04BA-064C-B070-D30A2E55CC44}">
      <dgm:prSet/>
      <dgm:spPr/>
      <dgm:t>
        <a:bodyPr/>
        <a:lstStyle/>
        <a:p>
          <a:endParaRPr lang="en-US"/>
        </a:p>
      </dgm:t>
    </dgm:pt>
    <dgm:pt modelId="{B4AED889-98A5-BF4E-BAE1-17FF5C0BFCF3}">
      <dgm:prSet custT="1"/>
      <dgm:spPr/>
      <dgm:t>
        <a:bodyPr/>
        <a:lstStyle/>
        <a:p>
          <a:r>
            <a:rPr lang="en-US" sz="1600" dirty="0" smtClean="0"/>
            <a:t>Expansion of infrastructure</a:t>
          </a:r>
          <a:endParaRPr lang="en-US" sz="1600" dirty="0"/>
        </a:p>
      </dgm:t>
    </dgm:pt>
    <dgm:pt modelId="{27FF0F43-E0D3-D145-B6A0-766584A17E27}" type="parTrans" cxnId="{0955748A-F379-FD47-9EFC-7635DCEE40FD}">
      <dgm:prSet/>
      <dgm:spPr/>
      <dgm:t>
        <a:bodyPr/>
        <a:lstStyle/>
        <a:p>
          <a:endParaRPr lang="en-US" sz="5400"/>
        </a:p>
      </dgm:t>
    </dgm:pt>
    <dgm:pt modelId="{27B8DAE5-4B24-AD43-ACD6-1B3461D2F145}" type="sibTrans" cxnId="{0955748A-F379-FD47-9EFC-7635DCEE40FD}">
      <dgm:prSet/>
      <dgm:spPr/>
      <dgm:t>
        <a:bodyPr/>
        <a:lstStyle/>
        <a:p>
          <a:endParaRPr lang="en-US"/>
        </a:p>
      </dgm:t>
    </dgm:pt>
    <dgm:pt modelId="{6AEEA6D0-99AC-B64E-A2AC-154709394552}">
      <dgm:prSet custT="1"/>
      <dgm:spPr/>
      <dgm:t>
        <a:bodyPr/>
        <a:lstStyle/>
        <a:p>
          <a:r>
            <a:rPr lang="en-US" sz="1600" dirty="0" smtClean="0"/>
            <a:t>Visual impacts</a:t>
          </a:r>
          <a:endParaRPr lang="en-US" sz="1600" dirty="0"/>
        </a:p>
      </dgm:t>
    </dgm:pt>
    <dgm:pt modelId="{40D0904E-61FA-D746-809C-3EABBDDE226A}" type="parTrans" cxnId="{89A103F1-22D1-0E4B-82BA-5C554C01925E}">
      <dgm:prSet/>
      <dgm:spPr/>
      <dgm:t>
        <a:bodyPr/>
        <a:lstStyle/>
        <a:p>
          <a:endParaRPr lang="en-US" sz="5400"/>
        </a:p>
      </dgm:t>
    </dgm:pt>
    <dgm:pt modelId="{74A7011A-1D8B-6540-B31F-7DE24B4F0736}" type="sibTrans" cxnId="{89A103F1-22D1-0E4B-82BA-5C554C01925E}">
      <dgm:prSet/>
      <dgm:spPr/>
      <dgm:t>
        <a:bodyPr/>
        <a:lstStyle/>
        <a:p>
          <a:endParaRPr lang="en-US"/>
        </a:p>
      </dgm:t>
    </dgm:pt>
    <dgm:pt modelId="{012BB5C1-CB00-D444-BF0E-9FF09790F524}">
      <dgm:prSet custT="1"/>
      <dgm:spPr/>
      <dgm:t>
        <a:bodyPr/>
        <a:lstStyle/>
        <a:p>
          <a:r>
            <a:rPr lang="en-US" sz="1600" dirty="0" smtClean="0"/>
            <a:t>Auditory impacts</a:t>
          </a:r>
          <a:endParaRPr lang="en-US" sz="1600" dirty="0"/>
        </a:p>
      </dgm:t>
    </dgm:pt>
    <dgm:pt modelId="{DDFF31D3-5F26-F74D-AF0A-09EA679F84C4}" type="parTrans" cxnId="{92DBD4D8-5EA8-064C-8112-4A2CA22DCC1F}">
      <dgm:prSet/>
      <dgm:spPr/>
      <dgm:t>
        <a:bodyPr/>
        <a:lstStyle/>
        <a:p>
          <a:endParaRPr lang="en-US" sz="5400"/>
        </a:p>
      </dgm:t>
    </dgm:pt>
    <dgm:pt modelId="{BFD5EEFE-176C-0C47-BEB7-BF3AB492F6AA}" type="sibTrans" cxnId="{92DBD4D8-5EA8-064C-8112-4A2CA22DCC1F}">
      <dgm:prSet/>
      <dgm:spPr/>
      <dgm:t>
        <a:bodyPr/>
        <a:lstStyle/>
        <a:p>
          <a:endParaRPr lang="en-US"/>
        </a:p>
      </dgm:t>
    </dgm:pt>
    <dgm:pt modelId="{AE17511D-E6DE-EF49-BB95-267E152B1F55}">
      <dgm:prSet custT="1"/>
      <dgm:spPr/>
      <dgm:t>
        <a:bodyPr/>
        <a:lstStyle/>
        <a:p>
          <a:r>
            <a:rPr lang="en-US" sz="1600" dirty="0" smtClean="0"/>
            <a:t>Surface damages</a:t>
          </a:r>
          <a:endParaRPr lang="en-US" sz="1600" dirty="0"/>
        </a:p>
      </dgm:t>
    </dgm:pt>
    <dgm:pt modelId="{C22CDE5C-2365-724C-893E-375AE7B5ECDF}" type="parTrans" cxnId="{1C5EF5FC-FFF9-C541-82CF-03C37383144E}">
      <dgm:prSet/>
      <dgm:spPr/>
      <dgm:t>
        <a:bodyPr/>
        <a:lstStyle/>
        <a:p>
          <a:endParaRPr lang="en-US" sz="5400"/>
        </a:p>
      </dgm:t>
    </dgm:pt>
    <dgm:pt modelId="{C5CBBA2E-B060-0049-9FB5-CADE1A922312}" type="sibTrans" cxnId="{1C5EF5FC-FFF9-C541-82CF-03C37383144E}">
      <dgm:prSet/>
      <dgm:spPr/>
      <dgm:t>
        <a:bodyPr/>
        <a:lstStyle/>
        <a:p>
          <a:endParaRPr lang="en-US"/>
        </a:p>
      </dgm:t>
    </dgm:pt>
    <dgm:pt modelId="{814494A2-6009-0E4E-BC40-7CE79C81D0AF}">
      <dgm:prSet custT="1"/>
      <dgm:spPr/>
      <dgm:t>
        <a:bodyPr/>
        <a:lstStyle/>
        <a:p>
          <a:r>
            <a:rPr lang="en-US" sz="1600" dirty="0" smtClean="0"/>
            <a:t>Landowner / mineral negotiation</a:t>
          </a:r>
          <a:endParaRPr lang="en-US" sz="1600" dirty="0"/>
        </a:p>
      </dgm:t>
    </dgm:pt>
    <dgm:pt modelId="{70EF0A1D-D447-F948-9865-BA3E4F259D81}" type="sibTrans" cxnId="{8A4EF2DC-1E62-AE45-AD6E-E2BB665D4A16}">
      <dgm:prSet/>
      <dgm:spPr/>
      <dgm:t>
        <a:bodyPr/>
        <a:lstStyle/>
        <a:p>
          <a:endParaRPr lang="en-US"/>
        </a:p>
      </dgm:t>
    </dgm:pt>
    <dgm:pt modelId="{E2230125-939A-554D-A606-2CA6AB479C16}" type="parTrans" cxnId="{8A4EF2DC-1E62-AE45-AD6E-E2BB665D4A16}">
      <dgm:prSet/>
      <dgm:spPr/>
      <dgm:t>
        <a:bodyPr/>
        <a:lstStyle/>
        <a:p>
          <a:endParaRPr lang="en-US" sz="5400"/>
        </a:p>
      </dgm:t>
    </dgm:pt>
    <dgm:pt modelId="{14FF5F48-433D-F846-B709-E23DFF2B8028}">
      <dgm:prSet custT="1"/>
      <dgm:spPr/>
      <dgm:t>
        <a:bodyPr/>
        <a:lstStyle/>
        <a:p>
          <a:r>
            <a:rPr lang="en-US" sz="1600" dirty="0" smtClean="0"/>
            <a:t>Worker</a:t>
          </a:r>
          <a:r>
            <a:rPr lang="en-US" sz="3200" dirty="0" smtClean="0"/>
            <a:t> </a:t>
          </a:r>
          <a:r>
            <a:rPr lang="en-US" sz="1600" dirty="0" smtClean="0"/>
            <a:t>skills</a:t>
          </a:r>
          <a:endParaRPr lang="en-US" sz="1600" dirty="0"/>
        </a:p>
      </dgm:t>
    </dgm:pt>
    <dgm:pt modelId="{85EB481A-B4E3-5B43-8D95-EE66F70765C6}" type="parTrans" cxnId="{148604AC-73D0-0845-AA33-E4C3DC175222}">
      <dgm:prSet/>
      <dgm:spPr/>
      <dgm:t>
        <a:bodyPr/>
        <a:lstStyle/>
        <a:p>
          <a:endParaRPr lang="en-US" sz="2800"/>
        </a:p>
      </dgm:t>
    </dgm:pt>
    <dgm:pt modelId="{01FA7BD0-63F5-BC4F-9AEA-34E36C6E77F6}" type="sibTrans" cxnId="{148604AC-73D0-0845-AA33-E4C3DC175222}">
      <dgm:prSet/>
      <dgm:spPr/>
      <dgm:t>
        <a:bodyPr/>
        <a:lstStyle/>
        <a:p>
          <a:endParaRPr lang="en-US"/>
        </a:p>
      </dgm:t>
    </dgm:pt>
    <dgm:pt modelId="{85D31693-65A7-DF42-9CE8-BAC01FE0426E}" type="pres">
      <dgm:prSet presAssocID="{CD4E7B6A-4CF9-424C-B979-0F02232BB4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4952D6-16F6-3147-AC9C-B45BF6DFBE8F}" type="pres">
      <dgm:prSet presAssocID="{EA2FECE9-30AA-DA46-920F-0D42D0BBF81E}" presName="root" presStyleCnt="0"/>
      <dgm:spPr/>
    </dgm:pt>
    <dgm:pt modelId="{B17132A4-CDAC-A24B-8170-1EC6D1944993}" type="pres">
      <dgm:prSet presAssocID="{EA2FECE9-30AA-DA46-920F-0D42D0BBF81E}" presName="rootComposite" presStyleCnt="0"/>
      <dgm:spPr/>
    </dgm:pt>
    <dgm:pt modelId="{65304504-AEAB-2A45-88C1-0959AA59C43D}" type="pres">
      <dgm:prSet presAssocID="{EA2FECE9-30AA-DA46-920F-0D42D0BBF81E}" presName="rootText" presStyleLbl="node1" presStyleIdx="0" presStyleCnt="4"/>
      <dgm:spPr/>
      <dgm:t>
        <a:bodyPr/>
        <a:lstStyle/>
        <a:p>
          <a:endParaRPr lang="en-US"/>
        </a:p>
      </dgm:t>
    </dgm:pt>
    <dgm:pt modelId="{BAC8B5DE-CEEB-8B47-BCA6-90FC91623E4E}" type="pres">
      <dgm:prSet presAssocID="{EA2FECE9-30AA-DA46-920F-0D42D0BBF81E}" presName="rootConnector" presStyleLbl="node1" presStyleIdx="0" presStyleCnt="4"/>
      <dgm:spPr/>
      <dgm:t>
        <a:bodyPr/>
        <a:lstStyle/>
        <a:p>
          <a:endParaRPr lang="en-US"/>
        </a:p>
      </dgm:t>
    </dgm:pt>
    <dgm:pt modelId="{7B089644-0B33-D74B-85E3-CE0143682ED2}" type="pres">
      <dgm:prSet presAssocID="{EA2FECE9-30AA-DA46-920F-0D42D0BBF81E}" presName="childShape" presStyleCnt="0"/>
      <dgm:spPr/>
    </dgm:pt>
    <dgm:pt modelId="{F4F83ADA-D0FF-D24F-B9F2-E89E5D4723F5}" type="pres">
      <dgm:prSet presAssocID="{895D0EC2-08E8-F542-9556-9F891349E093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6D5DB133-BCDE-B047-A8DE-C3C6AFCDCDCC}" type="pres">
      <dgm:prSet presAssocID="{FF6CF006-6774-4543-9919-5E0CE87D5A82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B905D-9A9C-C342-975C-7D770E413989}" type="pres">
      <dgm:prSet presAssocID="{970877A9-96AB-CD4B-8779-A9EE29329830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0C2C5E15-759B-5948-8AA0-4AFA43A581B0}" type="pres">
      <dgm:prSet presAssocID="{8463C08E-DC20-2E4C-B38A-DDF5D59901CD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70758-5A2B-5C48-80EC-2DA7AE4312BA}" type="pres">
      <dgm:prSet presAssocID="{2F5989AA-C8D5-234D-9FE9-44880A8607F3}" presName="root" presStyleCnt="0"/>
      <dgm:spPr/>
    </dgm:pt>
    <dgm:pt modelId="{6F8D587C-A8DF-7145-805A-820D7C8F84F7}" type="pres">
      <dgm:prSet presAssocID="{2F5989AA-C8D5-234D-9FE9-44880A8607F3}" presName="rootComposite" presStyleCnt="0"/>
      <dgm:spPr/>
    </dgm:pt>
    <dgm:pt modelId="{D24AA18B-ACBD-3945-9C23-1C3389D93070}" type="pres">
      <dgm:prSet presAssocID="{2F5989AA-C8D5-234D-9FE9-44880A8607F3}" presName="rootText" presStyleLbl="node1" presStyleIdx="1" presStyleCnt="4"/>
      <dgm:spPr/>
      <dgm:t>
        <a:bodyPr/>
        <a:lstStyle/>
        <a:p>
          <a:endParaRPr lang="en-US"/>
        </a:p>
      </dgm:t>
    </dgm:pt>
    <dgm:pt modelId="{9D5CC443-5596-A44C-8666-A50242A7CA91}" type="pres">
      <dgm:prSet presAssocID="{2F5989AA-C8D5-234D-9FE9-44880A8607F3}" presName="rootConnector" presStyleLbl="node1" presStyleIdx="1" presStyleCnt="4"/>
      <dgm:spPr/>
      <dgm:t>
        <a:bodyPr/>
        <a:lstStyle/>
        <a:p>
          <a:endParaRPr lang="en-US"/>
        </a:p>
      </dgm:t>
    </dgm:pt>
    <dgm:pt modelId="{71C42A59-0CF3-F447-9707-58E4CB95B453}" type="pres">
      <dgm:prSet presAssocID="{2F5989AA-C8D5-234D-9FE9-44880A8607F3}" presName="childShape" presStyleCnt="0"/>
      <dgm:spPr/>
    </dgm:pt>
    <dgm:pt modelId="{0C2EB8AA-CCE9-2442-B18A-34457085E2FC}" type="pres">
      <dgm:prSet presAssocID="{17C03966-C5A4-DF4C-9778-EAA2C90033B1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D1D3D24E-0AFB-F74E-B0C3-BCAADFA4E1C9}" type="pres">
      <dgm:prSet presAssocID="{BF027021-D1F4-484C-9820-79FF8834EB59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13EDB-389F-8342-9934-F45DEE0EC753}" type="pres">
      <dgm:prSet presAssocID="{022A2CB3-49E7-7F43-B424-F322B02D84FD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24A6F3D8-10F2-FD43-A2AC-2BF9C57D79E7}" type="pres">
      <dgm:prSet presAssocID="{E695F85D-62B1-D24B-B413-A098D0BBEBCE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CC786-664A-3849-89B5-F767DE09D990}" type="pres">
      <dgm:prSet presAssocID="{85EB481A-B4E3-5B43-8D95-EE66F70765C6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065CC015-E2CC-C24E-A28A-DA271429E9A3}" type="pres">
      <dgm:prSet presAssocID="{14FF5F48-433D-F846-B709-E23DFF2B8028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BF697-C2B2-884B-894A-BA9BF4B4ABE3}" type="pres">
      <dgm:prSet presAssocID="{FB3A39F9-4047-DD44-993B-2CF2974A2756}" presName="root" presStyleCnt="0"/>
      <dgm:spPr/>
    </dgm:pt>
    <dgm:pt modelId="{FDB7A34F-E93E-BC4E-9044-0B82C29E597F}" type="pres">
      <dgm:prSet presAssocID="{FB3A39F9-4047-DD44-993B-2CF2974A2756}" presName="rootComposite" presStyleCnt="0"/>
      <dgm:spPr/>
    </dgm:pt>
    <dgm:pt modelId="{6E089B35-2BDA-CB48-9FA3-C6832825DAE4}" type="pres">
      <dgm:prSet presAssocID="{FB3A39F9-4047-DD44-993B-2CF2974A2756}" presName="rootText" presStyleLbl="node1" presStyleIdx="2" presStyleCnt="4"/>
      <dgm:spPr/>
      <dgm:t>
        <a:bodyPr/>
        <a:lstStyle/>
        <a:p>
          <a:endParaRPr lang="en-US"/>
        </a:p>
      </dgm:t>
    </dgm:pt>
    <dgm:pt modelId="{499F0563-4556-A843-83FD-3E7AAE6D2A2C}" type="pres">
      <dgm:prSet presAssocID="{FB3A39F9-4047-DD44-993B-2CF2974A2756}" presName="rootConnector" presStyleLbl="node1" presStyleIdx="2" presStyleCnt="4"/>
      <dgm:spPr/>
      <dgm:t>
        <a:bodyPr/>
        <a:lstStyle/>
        <a:p>
          <a:endParaRPr lang="en-US"/>
        </a:p>
      </dgm:t>
    </dgm:pt>
    <dgm:pt modelId="{DF22937E-61FC-5946-8842-101149F0F6C8}" type="pres">
      <dgm:prSet presAssocID="{FB3A39F9-4047-DD44-993B-2CF2974A2756}" presName="childShape" presStyleCnt="0"/>
      <dgm:spPr/>
    </dgm:pt>
    <dgm:pt modelId="{040E42F5-D5FD-2E4A-8B2F-73FD14737680}" type="pres">
      <dgm:prSet presAssocID="{1895485E-1846-CB4A-A1C1-2934F253734E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AE53C476-572B-AC48-8241-77369FE64A5A}" type="pres">
      <dgm:prSet presAssocID="{1BCB7A5C-C455-A54D-8506-FB780B12C9A8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53942-014A-D748-BEED-6A1E5BAAC8A7}" type="pres">
      <dgm:prSet presAssocID="{27FF0F43-E0D3-D145-B6A0-766584A17E27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2FFF024A-F107-954C-BFB7-AF2E1F0FB59F}" type="pres">
      <dgm:prSet presAssocID="{B4AED889-98A5-BF4E-BAE1-17FF5C0BFCF3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FECED-0703-0142-A644-9C64025D0147}" type="pres">
      <dgm:prSet presAssocID="{620E90DA-BA02-C44C-81BB-D8BCF7A6DA4D}" presName="root" presStyleCnt="0"/>
      <dgm:spPr/>
    </dgm:pt>
    <dgm:pt modelId="{9971600F-6DC2-0C48-A312-5CE5D5F5DBAC}" type="pres">
      <dgm:prSet presAssocID="{620E90DA-BA02-C44C-81BB-D8BCF7A6DA4D}" presName="rootComposite" presStyleCnt="0"/>
      <dgm:spPr/>
    </dgm:pt>
    <dgm:pt modelId="{6EF5E0A1-E030-1041-BFE4-9244063EB0A8}" type="pres">
      <dgm:prSet presAssocID="{620E90DA-BA02-C44C-81BB-D8BCF7A6DA4D}" presName="rootText" presStyleLbl="node1" presStyleIdx="3" presStyleCnt="4"/>
      <dgm:spPr/>
      <dgm:t>
        <a:bodyPr/>
        <a:lstStyle/>
        <a:p>
          <a:endParaRPr lang="en-US"/>
        </a:p>
      </dgm:t>
    </dgm:pt>
    <dgm:pt modelId="{8F8225AA-83FE-BE47-866A-2290794EF05C}" type="pres">
      <dgm:prSet presAssocID="{620E90DA-BA02-C44C-81BB-D8BCF7A6DA4D}" presName="rootConnector" presStyleLbl="node1" presStyleIdx="3" presStyleCnt="4"/>
      <dgm:spPr/>
      <dgm:t>
        <a:bodyPr/>
        <a:lstStyle/>
        <a:p>
          <a:endParaRPr lang="en-US"/>
        </a:p>
      </dgm:t>
    </dgm:pt>
    <dgm:pt modelId="{33DD68DB-457F-5A47-A581-0E48F177FEB6}" type="pres">
      <dgm:prSet presAssocID="{620E90DA-BA02-C44C-81BB-D8BCF7A6DA4D}" presName="childShape" presStyleCnt="0"/>
      <dgm:spPr/>
    </dgm:pt>
    <dgm:pt modelId="{600A9E4F-B89D-114A-8092-65896C037AD8}" type="pres">
      <dgm:prSet presAssocID="{40D0904E-61FA-D746-809C-3EABBDDE226A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616A3717-6E7F-BC44-8DC2-9FB0375EB98C}" type="pres">
      <dgm:prSet presAssocID="{6AEEA6D0-99AC-B64E-A2AC-154709394552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5CED3-F0C0-A546-AA2B-DD01791096A0}" type="pres">
      <dgm:prSet presAssocID="{DDFF31D3-5F26-F74D-AF0A-09EA679F84C4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C6DA4075-BA65-DD45-BD34-B0FEF1FB9118}" type="pres">
      <dgm:prSet presAssocID="{012BB5C1-CB00-D444-BF0E-9FF09790F524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F6BEA-A75D-4143-9CFF-ABAFA70AC4D7}" type="pres">
      <dgm:prSet presAssocID="{C22CDE5C-2365-724C-893E-375AE7B5ECDF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C147639F-1F84-D946-9A68-4A1C17757AD0}" type="pres">
      <dgm:prSet presAssocID="{AE17511D-E6DE-EF49-BB95-267E152B1F55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29842-CFA6-A449-A76D-25BBE1C93371}" type="pres">
      <dgm:prSet presAssocID="{E2230125-939A-554D-A606-2CA6AB479C16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E0AB9696-A54A-584E-A488-6674F5648D8F}" type="pres">
      <dgm:prSet presAssocID="{814494A2-6009-0E4E-BC40-7CE79C81D0AF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92DFC1-52F3-9D49-924A-DE4A488DA0E6}" type="presOf" srcId="{1BCB7A5C-C455-A54D-8506-FB780B12C9A8}" destId="{AE53C476-572B-AC48-8241-77369FE64A5A}" srcOrd="0" destOrd="0" presId="urn:microsoft.com/office/officeart/2005/8/layout/hierarchy3"/>
    <dgm:cxn modelId="{848ECEB5-B201-164D-8FBD-C3F1631839E0}" type="presOf" srcId="{EA2FECE9-30AA-DA46-920F-0D42D0BBF81E}" destId="{BAC8B5DE-CEEB-8B47-BCA6-90FC91623E4E}" srcOrd="1" destOrd="0" presId="urn:microsoft.com/office/officeart/2005/8/layout/hierarchy3"/>
    <dgm:cxn modelId="{4E9AE463-C5D2-A14D-9B0F-73CDED07E172}" type="presOf" srcId="{FB3A39F9-4047-DD44-993B-2CF2974A2756}" destId="{6E089B35-2BDA-CB48-9FA3-C6832825DAE4}" srcOrd="0" destOrd="0" presId="urn:microsoft.com/office/officeart/2005/8/layout/hierarchy3"/>
    <dgm:cxn modelId="{1C5EF5FC-FFF9-C541-82CF-03C37383144E}" srcId="{620E90DA-BA02-C44C-81BB-D8BCF7A6DA4D}" destId="{AE17511D-E6DE-EF49-BB95-267E152B1F55}" srcOrd="2" destOrd="0" parTransId="{C22CDE5C-2365-724C-893E-375AE7B5ECDF}" sibTransId="{C5CBBA2E-B060-0049-9FB5-CADE1A922312}"/>
    <dgm:cxn modelId="{A2D75523-927E-B24D-B4FE-6F57B5D3AB85}" srcId="{2F5989AA-C8D5-234D-9FE9-44880A8607F3}" destId="{BF027021-D1F4-484C-9820-79FF8834EB59}" srcOrd="0" destOrd="0" parTransId="{17C03966-C5A4-DF4C-9778-EAA2C90033B1}" sibTransId="{11392F8C-7D1B-A840-86F1-C300C90DE925}"/>
    <dgm:cxn modelId="{714ADE67-8787-C547-92D8-74FA0B407F8B}" type="presOf" srcId="{C22CDE5C-2365-724C-893E-375AE7B5ECDF}" destId="{0F8F6BEA-A75D-4143-9CFF-ABAFA70AC4D7}" srcOrd="0" destOrd="0" presId="urn:microsoft.com/office/officeart/2005/8/layout/hierarchy3"/>
    <dgm:cxn modelId="{C7F0A0C0-7FAC-1544-A604-AF81A8E58DAB}" type="presOf" srcId="{6AEEA6D0-99AC-B64E-A2AC-154709394552}" destId="{616A3717-6E7F-BC44-8DC2-9FB0375EB98C}" srcOrd="0" destOrd="0" presId="urn:microsoft.com/office/officeart/2005/8/layout/hierarchy3"/>
    <dgm:cxn modelId="{2D495431-884C-5142-ABEA-15E95FE115D9}" type="presOf" srcId="{970877A9-96AB-CD4B-8779-A9EE29329830}" destId="{EA4B905D-9A9C-C342-975C-7D770E413989}" srcOrd="0" destOrd="0" presId="urn:microsoft.com/office/officeart/2005/8/layout/hierarchy3"/>
    <dgm:cxn modelId="{41F84877-DD5F-3248-984C-1709768F813B}" type="presOf" srcId="{14FF5F48-433D-F846-B709-E23DFF2B8028}" destId="{065CC015-E2CC-C24E-A28A-DA271429E9A3}" srcOrd="0" destOrd="0" presId="urn:microsoft.com/office/officeart/2005/8/layout/hierarchy3"/>
    <dgm:cxn modelId="{92DBD4D8-5EA8-064C-8112-4A2CA22DCC1F}" srcId="{620E90DA-BA02-C44C-81BB-D8BCF7A6DA4D}" destId="{012BB5C1-CB00-D444-BF0E-9FF09790F524}" srcOrd="1" destOrd="0" parTransId="{DDFF31D3-5F26-F74D-AF0A-09EA679F84C4}" sibTransId="{BFD5EEFE-176C-0C47-BEB7-BF3AB492F6AA}"/>
    <dgm:cxn modelId="{58EFF98B-087B-FD48-BB5D-AB5062110CE9}" type="presOf" srcId="{17C03966-C5A4-DF4C-9778-EAA2C90033B1}" destId="{0C2EB8AA-CCE9-2442-B18A-34457085E2FC}" srcOrd="0" destOrd="0" presId="urn:microsoft.com/office/officeart/2005/8/layout/hierarchy3"/>
    <dgm:cxn modelId="{0955748A-F379-FD47-9EFC-7635DCEE40FD}" srcId="{FB3A39F9-4047-DD44-993B-2CF2974A2756}" destId="{B4AED889-98A5-BF4E-BAE1-17FF5C0BFCF3}" srcOrd="1" destOrd="0" parTransId="{27FF0F43-E0D3-D145-B6A0-766584A17E27}" sibTransId="{27B8DAE5-4B24-AD43-ACD6-1B3461D2F145}"/>
    <dgm:cxn modelId="{6A6F0C58-5CC5-3A4A-B7E3-8165DDD3DA95}" type="presOf" srcId="{85EB481A-B4E3-5B43-8D95-EE66F70765C6}" destId="{99ACC786-664A-3849-89B5-F767DE09D990}" srcOrd="0" destOrd="0" presId="urn:microsoft.com/office/officeart/2005/8/layout/hierarchy3"/>
    <dgm:cxn modelId="{27219294-D754-DB4B-B4F1-0CBB85924BC4}" type="presOf" srcId="{022A2CB3-49E7-7F43-B424-F322B02D84FD}" destId="{1EE13EDB-389F-8342-9934-F45DEE0EC753}" srcOrd="0" destOrd="0" presId="urn:microsoft.com/office/officeart/2005/8/layout/hierarchy3"/>
    <dgm:cxn modelId="{F92CAC5C-7177-6644-A231-6402C9CCCB80}" type="presOf" srcId="{620E90DA-BA02-C44C-81BB-D8BCF7A6DA4D}" destId="{6EF5E0A1-E030-1041-BFE4-9244063EB0A8}" srcOrd="0" destOrd="0" presId="urn:microsoft.com/office/officeart/2005/8/layout/hierarchy3"/>
    <dgm:cxn modelId="{02F0604E-2DE1-DB42-B177-CF6567D6CD97}" type="presOf" srcId="{CD4E7B6A-4CF9-424C-B979-0F02232BB4DC}" destId="{85D31693-65A7-DF42-9CE8-BAC01FE0426E}" srcOrd="0" destOrd="0" presId="urn:microsoft.com/office/officeart/2005/8/layout/hierarchy3"/>
    <dgm:cxn modelId="{C4D4CF8D-90D7-F34F-95EB-08C52D9942D8}" type="presOf" srcId="{27FF0F43-E0D3-D145-B6A0-766584A17E27}" destId="{5A653942-014A-D748-BEED-6A1E5BAAC8A7}" srcOrd="0" destOrd="0" presId="urn:microsoft.com/office/officeart/2005/8/layout/hierarchy3"/>
    <dgm:cxn modelId="{E57DEEE1-4F78-674D-81B0-19DC4B2CAC62}" type="presOf" srcId="{AE17511D-E6DE-EF49-BB95-267E152B1F55}" destId="{C147639F-1F84-D946-9A68-4A1C17757AD0}" srcOrd="0" destOrd="0" presId="urn:microsoft.com/office/officeart/2005/8/layout/hierarchy3"/>
    <dgm:cxn modelId="{148604AC-73D0-0845-AA33-E4C3DC175222}" srcId="{2F5989AA-C8D5-234D-9FE9-44880A8607F3}" destId="{14FF5F48-433D-F846-B709-E23DFF2B8028}" srcOrd="2" destOrd="0" parTransId="{85EB481A-B4E3-5B43-8D95-EE66F70765C6}" sibTransId="{01FA7BD0-63F5-BC4F-9AEA-34E36C6E77F6}"/>
    <dgm:cxn modelId="{4BA88C07-867D-CC43-8B09-2B6ADF325621}" srcId="{CD4E7B6A-4CF9-424C-B979-0F02232BB4DC}" destId="{FB3A39F9-4047-DD44-993B-2CF2974A2756}" srcOrd="2" destOrd="0" parTransId="{FFF03ED8-304F-F94D-962F-C6CD46E31B34}" sibTransId="{B068AD3A-BC21-D849-9980-6C5D3BD7EC65}"/>
    <dgm:cxn modelId="{E69C11D6-30ED-044E-935E-CCF1EF4809BE}" type="presOf" srcId="{2F5989AA-C8D5-234D-9FE9-44880A8607F3}" destId="{9D5CC443-5596-A44C-8666-A50242A7CA91}" srcOrd="1" destOrd="0" presId="urn:microsoft.com/office/officeart/2005/8/layout/hierarchy3"/>
    <dgm:cxn modelId="{40DBDC6C-65F2-9948-8280-70D518C682BB}" type="presOf" srcId="{DDFF31D3-5F26-F74D-AF0A-09EA679F84C4}" destId="{88A5CED3-F0C0-A546-AA2B-DD01791096A0}" srcOrd="0" destOrd="0" presId="urn:microsoft.com/office/officeart/2005/8/layout/hierarchy3"/>
    <dgm:cxn modelId="{562416A0-F381-394F-ABF3-6153C999A34A}" type="presOf" srcId="{B4AED889-98A5-BF4E-BAE1-17FF5C0BFCF3}" destId="{2FFF024A-F107-954C-BFB7-AF2E1F0FB59F}" srcOrd="0" destOrd="0" presId="urn:microsoft.com/office/officeart/2005/8/layout/hierarchy3"/>
    <dgm:cxn modelId="{88014BF9-018C-8D48-B0F9-5FE6C80BECAA}" type="presOf" srcId="{012BB5C1-CB00-D444-BF0E-9FF09790F524}" destId="{C6DA4075-BA65-DD45-BD34-B0FEF1FB9118}" srcOrd="0" destOrd="0" presId="urn:microsoft.com/office/officeart/2005/8/layout/hierarchy3"/>
    <dgm:cxn modelId="{D87AE29A-04BA-064C-B070-D30A2E55CC44}" srcId="{CD4E7B6A-4CF9-424C-B979-0F02232BB4DC}" destId="{620E90DA-BA02-C44C-81BB-D8BCF7A6DA4D}" srcOrd="3" destOrd="0" parTransId="{91DD6B2F-E0D8-0149-A147-E0313027D475}" sibTransId="{C9F7F94C-608C-BF49-9D4F-788C5DD3A58F}"/>
    <dgm:cxn modelId="{36EECC91-F24B-914F-858F-717461E5BDC3}" type="presOf" srcId="{FF6CF006-6774-4543-9919-5E0CE87D5A82}" destId="{6D5DB133-BCDE-B047-A8DE-C3C6AFCDCDCC}" srcOrd="0" destOrd="0" presId="urn:microsoft.com/office/officeart/2005/8/layout/hierarchy3"/>
    <dgm:cxn modelId="{48B1391F-B6A7-D54B-B5E5-E1019E4E635C}" srcId="{CD4E7B6A-4CF9-424C-B979-0F02232BB4DC}" destId="{EA2FECE9-30AA-DA46-920F-0D42D0BBF81E}" srcOrd="0" destOrd="0" parTransId="{968548FC-83B5-884B-A8CC-59A834265CE6}" sibTransId="{895786EE-484D-1245-8017-9381B151A54F}"/>
    <dgm:cxn modelId="{24F91118-D84A-D14C-9CAE-AAD17A5AF870}" srcId="{EA2FECE9-30AA-DA46-920F-0D42D0BBF81E}" destId="{FF6CF006-6774-4543-9919-5E0CE87D5A82}" srcOrd="0" destOrd="0" parTransId="{895D0EC2-08E8-F542-9556-9F891349E093}" sibTransId="{21076CE9-10AF-B14A-8E74-56A0E5934BF1}"/>
    <dgm:cxn modelId="{A19BCB1D-DAD4-984B-BA97-8B3DE090B303}" srcId="{2F5989AA-C8D5-234D-9FE9-44880A8607F3}" destId="{E695F85D-62B1-D24B-B413-A098D0BBEBCE}" srcOrd="1" destOrd="0" parTransId="{022A2CB3-49E7-7F43-B424-F322B02D84FD}" sibTransId="{96A7BF8F-B95C-2D4E-AA6B-12AC0EA7E313}"/>
    <dgm:cxn modelId="{A7CBC1E1-9298-B743-9379-D76A0725994F}" srcId="{FB3A39F9-4047-DD44-993B-2CF2974A2756}" destId="{1BCB7A5C-C455-A54D-8506-FB780B12C9A8}" srcOrd="0" destOrd="0" parTransId="{1895485E-1846-CB4A-A1C1-2934F253734E}" sibTransId="{61D50C78-81B4-AD49-90FB-42FE9F965778}"/>
    <dgm:cxn modelId="{2D4DEE74-B5E2-E64C-8778-86D7AF84E850}" type="presOf" srcId="{1895485E-1846-CB4A-A1C1-2934F253734E}" destId="{040E42F5-D5FD-2E4A-8B2F-73FD14737680}" srcOrd="0" destOrd="0" presId="urn:microsoft.com/office/officeart/2005/8/layout/hierarchy3"/>
    <dgm:cxn modelId="{89A103F1-22D1-0E4B-82BA-5C554C01925E}" srcId="{620E90DA-BA02-C44C-81BB-D8BCF7A6DA4D}" destId="{6AEEA6D0-99AC-B64E-A2AC-154709394552}" srcOrd="0" destOrd="0" parTransId="{40D0904E-61FA-D746-809C-3EABBDDE226A}" sibTransId="{74A7011A-1D8B-6540-B31F-7DE24B4F0736}"/>
    <dgm:cxn modelId="{53F537E1-09F1-6E47-A2D4-871E629D15A2}" type="presOf" srcId="{814494A2-6009-0E4E-BC40-7CE79C81D0AF}" destId="{E0AB9696-A54A-584E-A488-6674F5648D8F}" srcOrd="0" destOrd="0" presId="urn:microsoft.com/office/officeart/2005/8/layout/hierarchy3"/>
    <dgm:cxn modelId="{16566368-5379-4143-9C7F-EB0C75E6329C}" type="presOf" srcId="{EA2FECE9-30AA-DA46-920F-0D42D0BBF81E}" destId="{65304504-AEAB-2A45-88C1-0959AA59C43D}" srcOrd="0" destOrd="0" presId="urn:microsoft.com/office/officeart/2005/8/layout/hierarchy3"/>
    <dgm:cxn modelId="{E6D102DD-D1B0-4744-BF3A-47AA752D7517}" type="presOf" srcId="{40D0904E-61FA-D746-809C-3EABBDDE226A}" destId="{600A9E4F-B89D-114A-8092-65896C037AD8}" srcOrd="0" destOrd="0" presId="urn:microsoft.com/office/officeart/2005/8/layout/hierarchy3"/>
    <dgm:cxn modelId="{A28AFCD3-0BC8-CF44-A823-3FCEEB0DC37D}" type="presOf" srcId="{895D0EC2-08E8-F542-9556-9F891349E093}" destId="{F4F83ADA-D0FF-D24F-B9F2-E89E5D4723F5}" srcOrd="0" destOrd="0" presId="urn:microsoft.com/office/officeart/2005/8/layout/hierarchy3"/>
    <dgm:cxn modelId="{B67A187C-1D45-BF4B-A376-4443717AA8F5}" srcId="{EA2FECE9-30AA-DA46-920F-0D42D0BBF81E}" destId="{8463C08E-DC20-2E4C-B38A-DDF5D59901CD}" srcOrd="1" destOrd="0" parTransId="{970877A9-96AB-CD4B-8779-A9EE29329830}" sibTransId="{DEC48A78-69F9-4641-B0D0-C608964E3A2B}"/>
    <dgm:cxn modelId="{A8754267-C452-5C44-A794-7F7C0B6A5CB5}" type="presOf" srcId="{620E90DA-BA02-C44C-81BB-D8BCF7A6DA4D}" destId="{8F8225AA-83FE-BE47-866A-2290794EF05C}" srcOrd="1" destOrd="0" presId="urn:microsoft.com/office/officeart/2005/8/layout/hierarchy3"/>
    <dgm:cxn modelId="{8A4EF2DC-1E62-AE45-AD6E-E2BB665D4A16}" srcId="{620E90DA-BA02-C44C-81BB-D8BCF7A6DA4D}" destId="{814494A2-6009-0E4E-BC40-7CE79C81D0AF}" srcOrd="3" destOrd="0" parTransId="{E2230125-939A-554D-A606-2CA6AB479C16}" sibTransId="{70EF0A1D-D447-F948-9865-BA3E4F259D81}"/>
    <dgm:cxn modelId="{D7CF42E5-5375-234C-A7BC-24DC288EA39D}" type="presOf" srcId="{8463C08E-DC20-2E4C-B38A-DDF5D59901CD}" destId="{0C2C5E15-759B-5948-8AA0-4AFA43A581B0}" srcOrd="0" destOrd="0" presId="urn:microsoft.com/office/officeart/2005/8/layout/hierarchy3"/>
    <dgm:cxn modelId="{DBFAA700-7B85-9F41-BF14-102906DB0C9A}" type="presOf" srcId="{2F5989AA-C8D5-234D-9FE9-44880A8607F3}" destId="{D24AA18B-ACBD-3945-9C23-1C3389D93070}" srcOrd="0" destOrd="0" presId="urn:microsoft.com/office/officeart/2005/8/layout/hierarchy3"/>
    <dgm:cxn modelId="{299E1456-5990-6346-958F-1020D32304DB}" type="presOf" srcId="{FB3A39F9-4047-DD44-993B-2CF2974A2756}" destId="{499F0563-4556-A843-83FD-3E7AAE6D2A2C}" srcOrd="1" destOrd="0" presId="urn:microsoft.com/office/officeart/2005/8/layout/hierarchy3"/>
    <dgm:cxn modelId="{CBD0B4EC-D05A-1F44-BAD5-5C045970A522}" srcId="{CD4E7B6A-4CF9-424C-B979-0F02232BB4DC}" destId="{2F5989AA-C8D5-234D-9FE9-44880A8607F3}" srcOrd="1" destOrd="0" parTransId="{D631B84D-9BDF-8F44-A3EA-043657C22154}" sibTransId="{ED556496-739C-D548-8282-2D503A2C1C99}"/>
    <dgm:cxn modelId="{3CAEA739-FDD7-E344-B70F-B4F9BF491742}" type="presOf" srcId="{E695F85D-62B1-D24B-B413-A098D0BBEBCE}" destId="{24A6F3D8-10F2-FD43-A2AC-2BF9C57D79E7}" srcOrd="0" destOrd="0" presId="urn:microsoft.com/office/officeart/2005/8/layout/hierarchy3"/>
    <dgm:cxn modelId="{7BDF9171-C84D-5048-97B0-C3E01729AF19}" type="presOf" srcId="{E2230125-939A-554D-A606-2CA6AB479C16}" destId="{3BE29842-CFA6-A449-A76D-25BBE1C93371}" srcOrd="0" destOrd="0" presId="urn:microsoft.com/office/officeart/2005/8/layout/hierarchy3"/>
    <dgm:cxn modelId="{E4182F37-1ECB-9A44-AAB7-486CF984175C}" type="presOf" srcId="{BF027021-D1F4-484C-9820-79FF8834EB59}" destId="{D1D3D24E-0AFB-F74E-B0C3-BCAADFA4E1C9}" srcOrd="0" destOrd="0" presId="urn:microsoft.com/office/officeart/2005/8/layout/hierarchy3"/>
    <dgm:cxn modelId="{ABC1ACE7-435D-4D4C-8969-B910B5BC0B91}" type="presParOf" srcId="{85D31693-65A7-DF42-9CE8-BAC01FE0426E}" destId="{F04952D6-16F6-3147-AC9C-B45BF6DFBE8F}" srcOrd="0" destOrd="0" presId="urn:microsoft.com/office/officeart/2005/8/layout/hierarchy3"/>
    <dgm:cxn modelId="{80E7161A-3576-6D46-9B13-23934C676E26}" type="presParOf" srcId="{F04952D6-16F6-3147-AC9C-B45BF6DFBE8F}" destId="{B17132A4-CDAC-A24B-8170-1EC6D1944993}" srcOrd="0" destOrd="0" presId="urn:microsoft.com/office/officeart/2005/8/layout/hierarchy3"/>
    <dgm:cxn modelId="{141C5EA2-EFB2-C54D-AF29-62180852C6AF}" type="presParOf" srcId="{B17132A4-CDAC-A24B-8170-1EC6D1944993}" destId="{65304504-AEAB-2A45-88C1-0959AA59C43D}" srcOrd="0" destOrd="0" presId="urn:microsoft.com/office/officeart/2005/8/layout/hierarchy3"/>
    <dgm:cxn modelId="{FCF772DE-4D1C-B640-AB7E-7AD6E9CA4766}" type="presParOf" srcId="{B17132A4-CDAC-A24B-8170-1EC6D1944993}" destId="{BAC8B5DE-CEEB-8B47-BCA6-90FC91623E4E}" srcOrd="1" destOrd="0" presId="urn:microsoft.com/office/officeart/2005/8/layout/hierarchy3"/>
    <dgm:cxn modelId="{7FBDEB47-65C9-BF40-9913-AFE166AB6D2C}" type="presParOf" srcId="{F04952D6-16F6-3147-AC9C-B45BF6DFBE8F}" destId="{7B089644-0B33-D74B-85E3-CE0143682ED2}" srcOrd="1" destOrd="0" presId="urn:microsoft.com/office/officeart/2005/8/layout/hierarchy3"/>
    <dgm:cxn modelId="{A3A0F148-9D82-1F43-91DF-ADA5C3E3A1D2}" type="presParOf" srcId="{7B089644-0B33-D74B-85E3-CE0143682ED2}" destId="{F4F83ADA-D0FF-D24F-B9F2-E89E5D4723F5}" srcOrd="0" destOrd="0" presId="urn:microsoft.com/office/officeart/2005/8/layout/hierarchy3"/>
    <dgm:cxn modelId="{0FEA59D0-4BA7-AF40-8740-C830389875A4}" type="presParOf" srcId="{7B089644-0B33-D74B-85E3-CE0143682ED2}" destId="{6D5DB133-BCDE-B047-A8DE-C3C6AFCDCDCC}" srcOrd="1" destOrd="0" presId="urn:microsoft.com/office/officeart/2005/8/layout/hierarchy3"/>
    <dgm:cxn modelId="{F03666DC-71A5-FA49-916C-EDBC2B869046}" type="presParOf" srcId="{7B089644-0B33-D74B-85E3-CE0143682ED2}" destId="{EA4B905D-9A9C-C342-975C-7D770E413989}" srcOrd="2" destOrd="0" presId="urn:microsoft.com/office/officeart/2005/8/layout/hierarchy3"/>
    <dgm:cxn modelId="{37E7AC52-2CF0-704D-864F-646A78AB62DA}" type="presParOf" srcId="{7B089644-0B33-D74B-85E3-CE0143682ED2}" destId="{0C2C5E15-759B-5948-8AA0-4AFA43A581B0}" srcOrd="3" destOrd="0" presId="urn:microsoft.com/office/officeart/2005/8/layout/hierarchy3"/>
    <dgm:cxn modelId="{89234BCF-DAF7-AE41-A913-EA1BC46E98B5}" type="presParOf" srcId="{85D31693-65A7-DF42-9CE8-BAC01FE0426E}" destId="{F3570758-5A2B-5C48-80EC-2DA7AE4312BA}" srcOrd="1" destOrd="0" presId="urn:microsoft.com/office/officeart/2005/8/layout/hierarchy3"/>
    <dgm:cxn modelId="{84651EBB-BC9B-C741-8F7B-FFACC0B43D5C}" type="presParOf" srcId="{F3570758-5A2B-5C48-80EC-2DA7AE4312BA}" destId="{6F8D587C-A8DF-7145-805A-820D7C8F84F7}" srcOrd="0" destOrd="0" presId="urn:microsoft.com/office/officeart/2005/8/layout/hierarchy3"/>
    <dgm:cxn modelId="{8CE44780-6437-0F41-942B-A1BCA99161AA}" type="presParOf" srcId="{6F8D587C-A8DF-7145-805A-820D7C8F84F7}" destId="{D24AA18B-ACBD-3945-9C23-1C3389D93070}" srcOrd="0" destOrd="0" presId="urn:microsoft.com/office/officeart/2005/8/layout/hierarchy3"/>
    <dgm:cxn modelId="{2106BCA4-F87D-154B-B472-14BA1C8E516B}" type="presParOf" srcId="{6F8D587C-A8DF-7145-805A-820D7C8F84F7}" destId="{9D5CC443-5596-A44C-8666-A50242A7CA91}" srcOrd="1" destOrd="0" presId="urn:microsoft.com/office/officeart/2005/8/layout/hierarchy3"/>
    <dgm:cxn modelId="{DECDE19B-0469-FC44-8563-021A25667928}" type="presParOf" srcId="{F3570758-5A2B-5C48-80EC-2DA7AE4312BA}" destId="{71C42A59-0CF3-F447-9707-58E4CB95B453}" srcOrd="1" destOrd="0" presId="urn:microsoft.com/office/officeart/2005/8/layout/hierarchy3"/>
    <dgm:cxn modelId="{A89BDDA5-81DB-3748-BEA4-30A2087C47E6}" type="presParOf" srcId="{71C42A59-0CF3-F447-9707-58E4CB95B453}" destId="{0C2EB8AA-CCE9-2442-B18A-34457085E2FC}" srcOrd="0" destOrd="0" presId="urn:microsoft.com/office/officeart/2005/8/layout/hierarchy3"/>
    <dgm:cxn modelId="{D4CE54F1-7C1B-2B43-8CA6-96F30D316FFE}" type="presParOf" srcId="{71C42A59-0CF3-F447-9707-58E4CB95B453}" destId="{D1D3D24E-0AFB-F74E-B0C3-BCAADFA4E1C9}" srcOrd="1" destOrd="0" presId="urn:microsoft.com/office/officeart/2005/8/layout/hierarchy3"/>
    <dgm:cxn modelId="{02C51147-DFAD-B64B-8FAE-17CC28DACA65}" type="presParOf" srcId="{71C42A59-0CF3-F447-9707-58E4CB95B453}" destId="{1EE13EDB-389F-8342-9934-F45DEE0EC753}" srcOrd="2" destOrd="0" presId="urn:microsoft.com/office/officeart/2005/8/layout/hierarchy3"/>
    <dgm:cxn modelId="{E9608923-2914-CE44-BEE5-E7696938A8CB}" type="presParOf" srcId="{71C42A59-0CF3-F447-9707-58E4CB95B453}" destId="{24A6F3D8-10F2-FD43-A2AC-2BF9C57D79E7}" srcOrd="3" destOrd="0" presId="urn:microsoft.com/office/officeart/2005/8/layout/hierarchy3"/>
    <dgm:cxn modelId="{B7A094D6-8EA0-CB47-9C0F-B5196532B3BB}" type="presParOf" srcId="{71C42A59-0CF3-F447-9707-58E4CB95B453}" destId="{99ACC786-664A-3849-89B5-F767DE09D990}" srcOrd="4" destOrd="0" presId="urn:microsoft.com/office/officeart/2005/8/layout/hierarchy3"/>
    <dgm:cxn modelId="{69FB85BC-0B09-E949-82F9-26F933A9381B}" type="presParOf" srcId="{71C42A59-0CF3-F447-9707-58E4CB95B453}" destId="{065CC015-E2CC-C24E-A28A-DA271429E9A3}" srcOrd="5" destOrd="0" presId="urn:microsoft.com/office/officeart/2005/8/layout/hierarchy3"/>
    <dgm:cxn modelId="{F87AE1FA-AB00-F84C-B22C-D63DBA1D368A}" type="presParOf" srcId="{85D31693-65A7-DF42-9CE8-BAC01FE0426E}" destId="{DF8BF697-C2B2-884B-894A-BA9BF4B4ABE3}" srcOrd="2" destOrd="0" presId="urn:microsoft.com/office/officeart/2005/8/layout/hierarchy3"/>
    <dgm:cxn modelId="{EF91B973-2243-6848-A962-4C2AF809A7E4}" type="presParOf" srcId="{DF8BF697-C2B2-884B-894A-BA9BF4B4ABE3}" destId="{FDB7A34F-E93E-BC4E-9044-0B82C29E597F}" srcOrd="0" destOrd="0" presId="urn:microsoft.com/office/officeart/2005/8/layout/hierarchy3"/>
    <dgm:cxn modelId="{EC2578CA-DC76-E945-9840-9E742D00B2BC}" type="presParOf" srcId="{FDB7A34F-E93E-BC4E-9044-0B82C29E597F}" destId="{6E089B35-2BDA-CB48-9FA3-C6832825DAE4}" srcOrd="0" destOrd="0" presId="urn:microsoft.com/office/officeart/2005/8/layout/hierarchy3"/>
    <dgm:cxn modelId="{4FB430E9-9FF8-3646-B6D0-AF5FAE092385}" type="presParOf" srcId="{FDB7A34F-E93E-BC4E-9044-0B82C29E597F}" destId="{499F0563-4556-A843-83FD-3E7AAE6D2A2C}" srcOrd="1" destOrd="0" presId="urn:microsoft.com/office/officeart/2005/8/layout/hierarchy3"/>
    <dgm:cxn modelId="{E8291CDD-9AC8-B543-BD58-267D8686F6A3}" type="presParOf" srcId="{DF8BF697-C2B2-884B-894A-BA9BF4B4ABE3}" destId="{DF22937E-61FC-5946-8842-101149F0F6C8}" srcOrd="1" destOrd="0" presId="urn:microsoft.com/office/officeart/2005/8/layout/hierarchy3"/>
    <dgm:cxn modelId="{DF5BE4A8-67B4-684E-A22E-9CE1BACC9829}" type="presParOf" srcId="{DF22937E-61FC-5946-8842-101149F0F6C8}" destId="{040E42F5-D5FD-2E4A-8B2F-73FD14737680}" srcOrd="0" destOrd="0" presId="urn:microsoft.com/office/officeart/2005/8/layout/hierarchy3"/>
    <dgm:cxn modelId="{611F2CC2-0ECF-A147-B9A0-A5AFA94BAF09}" type="presParOf" srcId="{DF22937E-61FC-5946-8842-101149F0F6C8}" destId="{AE53C476-572B-AC48-8241-77369FE64A5A}" srcOrd="1" destOrd="0" presId="urn:microsoft.com/office/officeart/2005/8/layout/hierarchy3"/>
    <dgm:cxn modelId="{DB2B88A9-A390-5B4A-A3C4-D206AD3ED409}" type="presParOf" srcId="{DF22937E-61FC-5946-8842-101149F0F6C8}" destId="{5A653942-014A-D748-BEED-6A1E5BAAC8A7}" srcOrd="2" destOrd="0" presId="urn:microsoft.com/office/officeart/2005/8/layout/hierarchy3"/>
    <dgm:cxn modelId="{4989D991-6E67-984D-80A3-3BFF28C3AA76}" type="presParOf" srcId="{DF22937E-61FC-5946-8842-101149F0F6C8}" destId="{2FFF024A-F107-954C-BFB7-AF2E1F0FB59F}" srcOrd="3" destOrd="0" presId="urn:microsoft.com/office/officeart/2005/8/layout/hierarchy3"/>
    <dgm:cxn modelId="{48347FAD-6308-BF4E-AE71-B16EA58D5F01}" type="presParOf" srcId="{85D31693-65A7-DF42-9CE8-BAC01FE0426E}" destId="{45EFECED-0703-0142-A644-9C64025D0147}" srcOrd="3" destOrd="0" presId="urn:microsoft.com/office/officeart/2005/8/layout/hierarchy3"/>
    <dgm:cxn modelId="{83B836C9-5513-4546-AE36-80F71CDB7933}" type="presParOf" srcId="{45EFECED-0703-0142-A644-9C64025D0147}" destId="{9971600F-6DC2-0C48-A312-5CE5D5F5DBAC}" srcOrd="0" destOrd="0" presId="urn:microsoft.com/office/officeart/2005/8/layout/hierarchy3"/>
    <dgm:cxn modelId="{C90697BD-8956-9A4C-8EE6-0D353C437CEF}" type="presParOf" srcId="{9971600F-6DC2-0C48-A312-5CE5D5F5DBAC}" destId="{6EF5E0A1-E030-1041-BFE4-9244063EB0A8}" srcOrd="0" destOrd="0" presId="urn:microsoft.com/office/officeart/2005/8/layout/hierarchy3"/>
    <dgm:cxn modelId="{BE78E32C-31AE-6F4A-BB69-F50DCAE666BF}" type="presParOf" srcId="{9971600F-6DC2-0C48-A312-5CE5D5F5DBAC}" destId="{8F8225AA-83FE-BE47-866A-2290794EF05C}" srcOrd="1" destOrd="0" presId="urn:microsoft.com/office/officeart/2005/8/layout/hierarchy3"/>
    <dgm:cxn modelId="{986387CA-800C-C94C-B6DD-6B13EEB73920}" type="presParOf" srcId="{45EFECED-0703-0142-A644-9C64025D0147}" destId="{33DD68DB-457F-5A47-A581-0E48F177FEB6}" srcOrd="1" destOrd="0" presId="urn:microsoft.com/office/officeart/2005/8/layout/hierarchy3"/>
    <dgm:cxn modelId="{D8C6972F-EF14-9745-98CD-058FC0DBADD2}" type="presParOf" srcId="{33DD68DB-457F-5A47-A581-0E48F177FEB6}" destId="{600A9E4F-B89D-114A-8092-65896C037AD8}" srcOrd="0" destOrd="0" presId="urn:microsoft.com/office/officeart/2005/8/layout/hierarchy3"/>
    <dgm:cxn modelId="{16D54F66-38FF-D644-971E-7A37BA31A36D}" type="presParOf" srcId="{33DD68DB-457F-5A47-A581-0E48F177FEB6}" destId="{616A3717-6E7F-BC44-8DC2-9FB0375EB98C}" srcOrd="1" destOrd="0" presId="urn:microsoft.com/office/officeart/2005/8/layout/hierarchy3"/>
    <dgm:cxn modelId="{82E6E5BC-7E96-4942-827A-10FDF0E5A032}" type="presParOf" srcId="{33DD68DB-457F-5A47-A581-0E48F177FEB6}" destId="{88A5CED3-F0C0-A546-AA2B-DD01791096A0}" srcOrd="2" destOrd="0" presId="urn:microsoft.com/office/officeart/2005/8/layout/hierarchy3"/>
    <dgm:cxn modelId="{4DA15544-A2E9-054B-B3A2-1C12D45DBCE9}" type="presParOf" srcId="{33DD68DB-457F-5A47-A581-0E48F177FEB6}" destId="{C6DA4075-BA65-DD45-BD34-B0FEF1FB9118}" srcOrd="3" destOrd="0" presId="urn:microsoft.com/office/officeart/2005/8/layout/hierarchy3"/>
    <dgm:cxn modelId="{E48E93C1-03FB-AF4E-BAAA-0D1E01444263}" type="presParOf" srcId="{33DD68DB-457F-5A47-A581-0E48F177FEB6}" destId="{0F8F6BEA-A75D-4143-9CFF-ABAFA70AC4D7}" srcOrd="4" destOrd="0" presId="urn:microsoft.com/office/officeart/2005/8/layout/hierarchy3"/>
    <dgm:cxn modelId="{2124DCB2-ECEC-5347-9727-3769C04C0038}" type="presParOf" srcId="{33DD68DB-457F-5A47-A581-0E48F177FEB6}" destId="{C147639F-1F84-D946-9A68-4A1C17757AD0}" srcOrd="5" destOrd="0" presId="urn:microsoft.com/office/officeart/2005/8/layout/hierarchy3"/>
    <dgm:cxn modelId="{84B5739B-5AD5-F04B-8280-58080AC84FDC}" type="presParOf" srcId="{33DD68DB-457F-5A47-A581-0E48F177FEB6}" destId="{3BE29842-CFA6-A449-A76D-25BBE1C93371}" srcOrd="6" destOrd="0" presId="urn:microsoft.com/office/officeart/2005/8/layout/hierarchy3"/>
    <dgm:cxn modelId="{A99FE341-0826-BB48-BF6E-E1A3A336B1B6}" type="presParOf" srcId="{33DD68DB-457F-5A47-A581-0E48F177FEB6}" destId="{E0AB9696-A54A-584E-A488-6674F5648D8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ED3170-0FE3-1B4F-966B-9ACC3D01299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A6AB2C-171B-A04D-8856-B0E642ED7B28}">
      <dgm:prSet phldrT="[Text]"/>
      <dgm:spPr/>
      <dgm:t>
        <a:bodyPr/>
        <a:lstStyle/>
        <a:p>
          <a:r>
            <a:rPr lang="en-US" dirty="0" smtClean="0"/>
            <a:t>Quality of Life</a:t>
          </a:r>
          <a:endParaRPr lang="en-US" dirty="0"/>
        </a:p>
      </dgm:t>
    </dgm:pt>
    <dgm:pt modelId="{C696219B-5708-834C-A5BA-D4596287793C}" type="parTrans" cxnId="{7886E6E1-3D96-2C4F-B767-FAB602B49157}">
      <dgm:prSet/>
      <dgm:spPr/>
      <dgm:t>
        <a:bodyPr/>
        <a:lstStyle/>
        <a:p>
          <a:endParaRPr lang="en-US"/>
        </a:p>
      </dgm:t>
    </dgm:pt>
    <dgm:pt modelId="{B846655F-58DD-DC42-B528-8102D4F1897C}" type="sibTrans" cxnId="{7886E6E1-3D96-2C4F-B767-FAB602B49157}">
      <dgm:prSet/>
      <dgm:spPr/>
      <dgm:t>
        <a:bodyPr/>
        <a:lstStyle/>
        <a:p>
          <a:endParaRPr lang="en-US"/>
        </a:p>
      </dgm:t>
    </dgm:pt>
    <dgm:pt modelId="{A0E41C95-0DFE-9248-99F7-78510CF3FFFE}">
      <dgm:prSet phldrT="[Text]"/>
      <dgm:spPr>
        <a:solidFill>
          <a:srgbClr val="008040"/>
        </a:solidFill>
      </dgm:spPr>
      <dgm:t>
        <a:bodyPr/>
        <a:lstStyle/>
        <a:p>
          <a:r>
            <a:rPr lang="en-US" dirty="0" smtClean="0"/>
            <a:t>Provides additional energy sources; maintains/enhances econ. dev.</a:t>
          </a:r>
          <a:endParaRPr lang="en-US" dirty="0"/>
        </a:p>
      </dgm:t>
    </dgm:pt>
    <dgm:pt modelId="{275051E2-DF5C-5142-9D4E-A603103D6BD2}" type="parTrans" cxnId="{36C2F4BA-224F-9D41-A7B0-158289664790}">
      <dgm:prSet/>
      <dgm:spPr/>
      <dgm:t>
        <a:bodyPr/>
        <a:lstStyle/>
        <a:p>
          <a:endParaRPr lang="en-US"/>
        </a:p>
      </dgm:t>
    </dgm:pt>
    <dgm:pt modelId="{5A076E64-DDF6-994F-8344-268F21E81719}" type="sibTrans" cxnId="{36C2F4BA-224F-9D41-A7B0-158289664790}">
      <dgm:prSet/>
      <dgm:spPr/>
      <dgm:t>
        <a:bodyPr/>
        <a:lstStyle/>
        <a:p>
          <a:endParaRPr lang="en-US"/>
        </a:p>
      </dgm:t>
    </dgm:pt>
    <dgm:pt modelId="{23791BE5-B607-8445-808D-A955686E62F3}">
      <dgm:prSet phldrT="[Text]"/>
      <dgm:spPr>
        <a:solidFill>
          <a:srgbClr val="008040"/>
        </a:solidFill>
      </dgm:spPr>
      <dgm:t>
        <a:bodyPr/>
        <a:lstStyle/>
        <a:p>
          <a:r>
            <a:rPr lang="en-US" dirty="0" smtClean="0"/>
            <a:t>How to extract natural gas resources </a:t>
          </a:r>
        </a:p>
        <a:p>
          <a:r>
            <a:rPr lang="en-US" dirty="0" smtClean="0"/>
            <a:t>(thru hydraulic fracturing)</a:t>
          </a:r>
          <a:endParaRPr lang="en-US" dirty="0"/>
        </a:p>
      </dgm:t>
    </dgm:pt>
    <dgm:pt modelId="{810F9DF9-095C-194F-B3DF-588B55BDF6B5}" type="parTrans" cxnId="{09AC258C-261D-DA4A-A390-B659F5C515EC}">
      <dgm:prSet/>
      <dgm:spPr/>
      <dgm:t>
        <a:bodyPr/>
        <a:lstStyle/>
        <a:p>
          <a:endParaRPr lang="en-US"/>
        </a:p>
      </dgm:t>
    </dgm:pt>
    <dgm:pt modelId="{F1369829-8816-F944-886F-F33DA3061032}" type="sibTrans" cxnId="{09AC258C-261D-DA4A-A390-B659F5C515EC}">
      <dgm:prSet/>
      <dgm:spPr/>
      <dgm:t>
        <a:bodyPr/>
        <a:lstStyle/>
        <a:p>
          <a:endParaRPr lang="en-US"/>
        </a:p>
      </dgm:t>
    </dgm:pt>
    <dgm:pt modelId="{1DAA6370-CF8E-2E40-B3B5-090FD9616F5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Protect / enhance the environment</a:t>
          </a:r>
          <a:endParaRPr lang="en-US" dirty="0"/>
        </a:p>
      </dgm:t>
    </dgm:pt>
    <dgm:pt modelId="{64A40892-0A46-2C44-8800-0A60F16A5211}" type="parTrans" cxnId="{411A9A13-5FB3-3B4F-89B6-30FFFF4283A2}">
      <dgm:prSet/>
      <dgm:spPr/>
      <dgm:t>
        <a:bodyPr/>
        <a:lstStyle/>
        <a:p>
          <a:endParaRPr lang="en-US"/>
        </a:p>
      </dgm:t>
    </dgm:pt>
    <dgm:pt modelId="{D356BE3C-0720-B740-B998-B1A1EDEDBD29}" type="sibTrans" cxnId="{411A9A13-5FB3-3B4F-89B6-30FFFF4283A2}">
      <dgm:prSet/>
      <dgm:spPr/>
      <dgm:t>
        <a:bodyPr/>
        <a:lstStyle/>
        <a:p>
          <a:endParaRPr lang="en-US"/>
        </a:p>
      </dgm:t>
    </dgm:pt>
    <dgm:pt modelId="{904A9C0D-DD9E-9248-9C45-BC2D3A41EAB4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Protect / enhance community well-being</a:t>
          </a:r>
          <a:endParaRPr lang="en-US" dirty="0"/>
        </a:p>
      </dgm:t>
    </dgm:pt>
    <dgm:pt modelId="{A1198903-53C2-1F44-829F-6A1BF3B9530A}" type="parTrans" cxnId="{DCCFF583-FAC0-2745-A00E-F8542B78E984}">
      <dgm:prSet/>
      <dgm:spPr/>
      <dgm:t>
        <a:bodyPr/>
        <a:lstStyle/>
        <a:p>
          <a:endParaRPr lang="en-US"/>
        </a:p>
      </dgm:t>
    </dgm:pt>
    <dgm:pt modelId="{BAA82DA5-FCE1-5146-AEE4-C73D2677AB86}" type="sibTrans" cxnId="{DCCFF583-FAC0-2745-A00E-F8542B78E984}">
      <dgm:prSet/>
      <dgm:spPr/>
      <dgm:t>
        <a:bodyPr/>
        <a:lstStyle/>
        <a:p>
          <a:endParaRPr lang="en-US"/>
        </a:p>
      </dgm:t>
    </dgm:pt>
    <dgm:pt modelId="{7A7E4D4A-9E7C-304B-A90A-C337F5F80949}" type="pres">
      <dgm:prSet presAssocID="{5FED3170-0FE3-1B4F-966B-9ACC3D0129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47014-CDEE-5942-93D1-024DE4E82701}" type="pres">
      <dgm:prSet presAssocID="{EAA6AB2C-171B-A04D-8856-B0E642ED7B28}" presName="centerShape" presStyleLbl="node0" presStyleIdx="0" presStyleCnt="1" custLinFactNeighborX="943" custLinFactNeighborY="-19783"/>
      <dgm:spPr/>
      <dgm:t>
        <a:bodyPr/>
        <a:lstStyle/>
        <a:p>
          <a:endParaRPr lang="en-US"/>
        </a:p>
      </dgm:t>
    </dgm:pt>
    <dgm:pt modelId="{210E8F53-C954-6C4D-84A2-0794A12BD177}" type="pres">
      <dgm:prSet presAssocID="{275051E2-DF5C-5142-9D4E-A603103D6BD2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31464E58-7F37-D948-9F78-5BC7D6DB733B}" type="pres">
      <dgm:prSet presAssocID="{A0E41C95-0DFE-9248-99F7-78510CF3FFFE}" presName="node" presStyleLbl="node1" presStyleIdx="0" presStyleCnt="4" custRadScaleRad="112314" custRadScaleInc="-44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0D66A-6F2E-8241-A847-EB7B8CE67090}" type="pres">
      <dgm:prSet presAssocID="{810F9DF9-095C-194F-B3DF-588B55BDF6B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66788ECE-7AF7-0B48-A262-61E1FE42559F}" type="pres">
      <dgm:prSet presAssocID="{23791BE5-B607-8445-808D-A955686E62F3}" presName="node" presStyleLbl="node1" presStyleIdx="1" presStyleCnt="4" custScaleX="105852" custScaleY="101045" custRadScaleRad="142113" custRadScaleInc="-57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55A52-4EC0-9E41-BA50-9F6108B58FDC}" type="pres">
      <dgm:prSet presAssocID="{64A40892-0A46-2C44-8800-0A60F16A5211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E74F8C24-857A-E549-A857-7F7A42609C71}" type="pres">
      <dgm:prSet presAssocID="{1DAA6370-CF8E-2E40-B3B5-090FD9616F50}" presName="node" presStyleLbl="node1" presStyleIdx="2" presStyleCnt="4" custRadScaleRad="144602" custRadScaleInc="59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43A87-7C84-284E-B0BD-B45E907C9E95}" type="pres">
      <dgm:prSet presAssocID="{A1198903-53C2-1F44-829F-6A1BF3B9530A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FDCD4BB-7A73-A64F-BB92-9CE4B32F7372}" type="pres">
      <dgm:prSet presAssocID="{904A9C0D-DD9E-9248-9C45-BC2D3A41EAB4}" presName="node" presStyleLbl="node1" presStyleIdx="3" presStyleCnt="4" custRadScaleRad="112652" custRadScaleInc="43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FA2E07-7B2E-584B-A389-4D26D3A5C8A3}" type="presOf" srcId="{A1198903-53C2-1F44-829F-6A1BF3B9530A}" destId="{D1A43A87-7C84-284E-B0BD-B45E907C9E95}" srcOrd="0" destOrd="0" presId="urn:microsoft.com/office/officeart/2005/8/layout/radial4"/>
    <dgm:cxn modelId="{D3E3B84F-136C-4D41-83C3-332576D3ECFB}" type="presOf" srcId="{23791BE5-B607-8445-808D-A955686E62F3}" destId="{66788ECE-7AF7-0B48-A262-61E1FE42559F}" srcOrd="0" destOrd="0" presId="urn:microsoft.com/office/officeart/2005/8/layout/radial4"/>
    <dgm:cxn modelId="{B0BD14F3-6044-8841-96CB-0BA8B4EA1051}" type="presOf" srcId="{64A40892-0A46-2C44-8800-0A60F16A5211}" destId="{16155A52-4EC0-9E41-BA50-9F6108B58FDC}" srcOrd="0" destOrd="0" presId="urn:microsoft.com/office/officeart/2005/8/layout/radial4"/>
    <dgm:cxn modelId="{54F8096F-5EC8-D24E-885D-732CB89D6B9B}" type="presOf" srcId="{A0E41C95-0DFE-9248-99F7-78510CF3FFFE}" destId="{31464E58-7F37-D948-9F78-5BC7D6DB733B}" srcOrd="0" destOrd="0" presId="urn:microsoft.com/office/officeart/2005/8/layout/radial4"/>
    <dgm:cxn modelId="{953B6EAA-4194-4844-893B-CB401CA359D5}" type="presOf" srcId="{5FED3170-0FE3-1B4F-966B-9ACC3D012993}" destId="{7A7E4D4A-9E7C-304B-A90A-C337F5F80949}" srcOrd="0" destOrd="0" presId="urn:microsoft.com/office/officeart/2005/8/layout/radial4"/>
    <dgm:cxn modelId="{411A9A13-5FB3-3B4F-89B6-30FFFF4283A2}" srcId="{EAA6AB2C-171B-A04D-8856-B0E642ED7B28}" destId="{1DAA6370-CF8E-2E40-B3B5-090FD9616F50}" srcOrd="2" destOrd="0" parTransId="{64A40892-0A46-2C44-8800-0A60F16A5211}" sibTransId="{D356BE3C-0720-B740-B998-B1A1EDEDBD29}"/>
    <dgm:cxn modelId="{7886E6E1-3D96-2C4F-B767-FAB602B49157}" srcId="{5FED3170-0FE3-1B4F-966B-9ACC3D012993}" destId="{EAA6AB2C-171B-A04D-8856-B0E642ED7B28}" srcOrd="0" destOrd="0" parTransId="{C696219B-5708-834C-A5BA-D4596287793C}" sibTransId="{B846655F-58DD-DC42-B528-8102D4F1897C}"/>
    <dgm:cxn modelId="{FE32CBFA-FDD7-EE4A-89AB-94830132BFFB}" type="presOf" srcId="{275051E2-DF5C-5142-9D4E-A603103D6BD2}" destId="{210E8F53-C954-6C4D-84A2-0794A12BD177}" srcOrd="0" destOrd="0" presId="urn:microsoft.com/office/officeart/2005/8/layout/radial4"/>
    <dgm:cxn modelId="{09AC258C-261D-DA4A-A390-B659F5C515EC}" srcId="{EAA6AB2C-171B-A04D-8856-B0E642ED7B28}" destId="{23791BE5-B607-8445-808D-A955686E62F3}" srcOrd="1" destOrd="0" parTransId="{810F9DF9-095C-194F-B3DF-588B55BDF6B5}" sibTransId="{F1369829-8816-F944-886F-F33DA3061032}"/>
    <dgm:cxn modelId="{B1FF5C66-9B14-2F4C-B08F-69AE0767AB93}" type="presOf" srcId="{EAA6AB2C-171B-A04D-8856-B0E642ED7B28}" destId="{FB447014-CDEE-5942-93D1-024DE4E82701}" srcOrd="0" destOrd="0" presId="urn:microsoft.com/office/officeart/2005/8/layout/radial4"/>
    <dgm:cxn modelId="{5440AFA0-327A-554B-873B-3CF5816F2DE1}" type="presOf" srcId="{904A9C0D-DD9E-9248-9C45-BC2D3A41EAB4}" destId="{0FDCD4BB-7A73-A64F-BB92-9CE4B32F7372}" srcOrd="0" destOrd="0" presId="urn:microsoft.com/office/officeart/2005/8/layout/radial4"/>
    <dgm:cxn modelId="{69B71A49-9DA5-3E4D-9026-3D63D5E9CBAD}" type="presOf" srcId="{810F9DF9-095C-194F-B3DF-588B55BDF6B5}" destId="{8390D66A-6F2E-8241-A847-EB7B8CE67090}" srcOrd="0" destOrd="0" presId="urn:microsoft.com/office/officeart/2005/8/layout/radial4"/>
    <dgm:cxn modelId="{36C2F4BA-224F-9D41-A7B0-158289664790}" srcId="{EAA6AB2C-171B-A04D-8856-B0E642ED7B28}" destId="{A0E41C95-0DFE-9248-99F7-78510CF3FFFE}" srcOrd="0" destOrd="0" parTransId="{275051E2-DF5C-5142-9D4E-A603103D6BD2}" sibTransId="{5A076E64-DDF6-994F-8344-268F21E81719}"/>
    <dgm:cxn modelId="{CA1C9FBB-E02D-C342-832D-EE8B3B104A38}" type="presOf" srcId="{1DAA6370-CF8E-2E40-B3B5-090FD9616F50}" destId="{E74F8C24-857A-E549-A857-7F7A42609C71}" srcOrd="0" destOrd="0" presId="urn:microsoft.com/office/officeart/2005/8/layout/radial4"/>
    <dgm:cxn modelId="{DCCFF583-FAC0-2745-A00E-F8542B78E984}" srcId="{EAA6AB2C-171B-A04D-8856-B0E642ED7B28}" destId="{904A9C0D-DD9E-9248-9C45-BC2D3A41EAB4}" srcOrd="3" destOrd="0" parTransId="{A1198903-53C2-1F44-829F-6A1BF3B9530A}" sibTransId="{BAA82DA5-FCE1-5146-AEE4-C73D2677AB86}"/>
    <dgm:cxn modelId="{F5C6061E-A37E-CF44-9612-951D8962EB1C}" type="presParOf" srcId="{7A7E4D4A-9E7C-304B-A90A-C337F5F80949}" destId="{FB447014-CDEE-5942-93D1-024DE4E82701}" srcOrd="0" destOrd="0" presId="urn:microsoft.com/office/officeart/2005/8/layout/radial4"/>
    <dgm:cxn modelId="{C2D88902-7355-5649-9FD1-631D88EA9610}" type="presParOf" srcId="{7A7E4D4A-9E7C-304B-A90A-C337F5F80949}" destId="{210E8F53-C954-6C4D-84A2-0794A12BD177}" srcOrd="1" destOrd="0" presId="urn:microsoft.com/office/officeart/2005/8/layout/radial4"/>
    <dgm:cxn modelId="{4EB4AD04-5E26-CF48-9965-51257DF14291}" type="presParOf" srcId="{7A7E4D4A-9E7C-304B-A90A-C337F5F80949}" destId="{31464E58-7F37-D948-9F78-5BC7D6DB733B}" srcOrd="2" destOrd="0" presId="urn:microsoft.com/office/officeart/2005/8/layout/radial4"/>
    <dgm:cxn modelId="{BE896972-EA63-6945-B50D-E65C24AFE0A2}" type="presParOf" srcId="{7A7E4D4A-9E7C-304B-A90A-C337F5F80949}" destId="{8390D66A-6F2E-8241-A847-EB7B8CE67090}" srcOrd="3" destOrd="0" presId="urn:microsoft.com/office/officeart/2005/8/layout/radial4"/>
    <dgm:cxn modelId="{FB9F9BF0-7C1C-7740-9584-3BDF80868A0B}" type="presParOf" srcId="{7A7E4D4A-9E7C-304B-A90A-C337F5F80949}" destId="{66788ECE-7AF7-0B48-A262-61E1FE42559F}" srcOrd="4" destOrd="0" presId="urn:microsoft.com/office/officeart/2005/8/layout/radial4"/>
    <dgm:cxn modelId="{E8B27112-F504-7444-889C-3A2EBD61DD37}" type="presParOf" srcId="{7A7E4D4A-9E7C-304B-A90A-C337F5F80949}" destId="{16155A52-4EC0-9E41-BA50-9F6108B58FDC}" srcOrd="5" destOrd="0" presId="urn:microsoft.com/office/officeart/2005/8/layout/radial4"/>
    <dgm:cxn modelId="{9E22BC15-E87E-B54C-8B72-F37606CF6888}" type="presParOf" srcId="{7A7E4D4A-9E7C-304B-A90A-C337F5F80949}" destId="{E74F8C24-857A-E549-A857-7F7A42609C71}" srcOrd="6" destOrd="0" presId="urn:microsoft.com/office/officeart/2005/8/layout/radial4"/>
    <dgm:cxn modelId="{0E1A7287-3B3C-1647-8966-1B61CE17B207}" type="presParOf" srcId="{7A7E4D4A-9E7C-304B-A90A-C337F5F80949}" destId="{D1A43A87-7C84-284E-B0BD-B45E907C9E95}" srcOrd="7" destOrd="0" presId="urn:microsoft.com/office/officeart/2005/8/layout/radial4"/>
    <dgm:cxn modelId="{366E1233-04BB-9C44-842D-A9A62BABAEF5}" type="presParOf" srcId="{7A7E4D4A-9E7C-304B-A90A-C337F5F80949}" destId="{0FDCD4BB-7A73-A64F-BB92-9CE4B32F737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0EE224-DE2A-D54A-BDB6-CAF6D0EBC3CA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670B70-4077-DB4C-81EE-910B5F314E10}">
      <dgm:prSet phldrT="[Text]"/>
      <dgm:spPr/>
      <dgm:t>
        <a:bodyPr/>
        <a:lstStyle/>
        <a:p>
          <a:r>
            <a:rPr lang="en-US" dirty="0" smtClean="0"/>
            <a:t>General Environmental </a:t>
          </a:r>
          <a:endParaRPr lang="en-US" dirty="0"/>
        </a:p>
      </dgm:t>
    </dgm:pt>
    <dgm:pt modelId="{B209D922-2DA8-2541-8A53-669E69509360}" type="parTrans" cxnId="{981413D1-735A-C648-8C20-5A439DC77BFC}">
      <dgm:prSet/>
      <dgm:spPr/>
      <dgm:t>
        <a:bodyPr/>
        <a:lstStyle/>
        <a:p>
          <a:endParaRPr lang="en-US"/>
        </a:p>
      </dgm:t>
    </dgm:pt>
    <dgm:pt modelId="{CB8E63D7-C9E0-D142-B15A-2CBF6588DE75}" type="sibTrans" cxnId="{981413D1-735A-C648-8C20-5A439DC77BFC}">
      <dgm:prSet/>
      <dgm:spPr/>
      <dgm:t>
        <a:bodyPr/>
        <a:lstStyle/>
        <a:p>
          <a:endParaRPr lang="en-US"/>
        </a:p>
      </dgm:t>
    </dgm:pt>
    <dgm:pt modelId="{B1985D01-5C91-3143-9DBC-E02D4BD766B1}">
      <dgm:prSet phldrT="[Text]"/>
      <dgm:spPr/>
      <dgm:t>
        <a:bodyPr/>
        <a:lstStyle/>
        <a:p>
          <a:r>
            <a:rPr lang="en-US" dirty="0" smtClean="0"/>
            <a:t>Moratoria</a:t>
          </a:r>
          <a:endParaRPr lang="en-US" dirty="0"/>
        </a:p>
      </dgm:t>
    </dgm:pt>
    <dgm:pt modelId="{EA5E97CD-61F9-8341-8BF7-E94898BC8B15}" type="parTrans" cxnId="{94EA9030-CF1B-CE47-A0CF-D931D2E1DE62}">
      <dgm:prSet/>
      <dgm:spPr/>
      <dgm:t>
        <a:bodyPr/>
        <a:lstStyle/>
        <a:p>
          <a:endParaRPr lang="en-US"/>
        </a:p>
      </dgm:t>
    </dgm:pt>
    <dgm:pt modelId="{377A66CB-E82F-2741-A43F-A5F9B1F520C9}" type="sibTrans" cxnId="{94EA9030-CF1B-CE47-A0CF-D931D2E1DE62}">
      <dgm:prSet/>
      <dgm:spPr/>
      <dgm:t>
        <a:bodyPr/>
        <a:lstStyle/>
        <a:p>
          <a:endParaRPr lang="en-US"/>
        </a:p>
      </dgm:t>
    </dgm:pt>
    <dgm:pt modelId="{9F3C757F-93FA-0E47-86F5-FD0639EBD4FC}">
      <dgm:prSet phldrT="[Text]"/>
      <dgm:spPr/>
      <dgm:t>
        <a:bodyPr/>
        <a:lstStyle/>
        <a:p>
          <a:r>
            <a:rPr lang="en-US" dirty="0" smtClean="0"/>
            <a:t>Increased research efforts</a:t>
          </a:r>
          <a:endParaRPr lang="en-US" dirty="0"/>
        </a:p>
      </dgm:t>
    </dgm:pt>
    <dgm:pt modelId="{4E724F18-AADC-2B4D-8381-65B2D94C8E07}" type="parTrans" cxnId="{85CF47A8-4A89-3A4C-B952-16090B38C915}">
      <dgm:prSet/>
      <dgm:spPr/>
      <dgm:t>
        <a:bodyPr/>
        <a:lstStyle/>
        <a:p>
          <a:endParaRPr lang="en-US"/>
        </a:p>
      </dgm:t>
    </dgm:pt>
    <dgm:pt modelId="{A58DE625-86AB-084E-B4A3-7ECF0DB98D4D}" type="sibTrans" cxnId="{85CF47A8-4A89-3A4C-B952-16090B38C915}">
      <dgm:prSet/>
      <dgm:spPr/>
      <dgm:t>
        <a:bodyPr/>
        <a:lstStyle/>
        <a:p>
          <a:endParaRPr lang="en-US"/>
        </a:p>
      </dgm:t>
    </dgm:pt>
    <dgm:pt modelId="{5FC8002B-6A62-4F4B-84EF-C6BB624C38CC}">
      <dgm:prSet phldrT="[Text]"/>
      <dgm:spPr/>
      <dgm:t>
        <a:bodyPr/>
        <a:lstStyle/>
        <a:p>
          <a:r>
            <a:rPr lang="en-US" dirty="0" smtClean="0"/>
            <a:t>Solid Waste</a:t>
          </a:r>
          <a:endParaRPr lang="en-US" dirty="0"/>
        </a:p>
      </dgm:t>
    </dgm:pt>
    <dgm:pt modelId="{0E12180E-1792-5449-A809-FBDFDB2DC37D}" type="parTrans" cxnId="{8D4383FD-F47E-5940-958D-509FC9990F02}">
      <dgm:prSet/>
      <dgm:spPr/>
      <dgm:t>
        <a:bodyPr/>
        <a:lstStyle/>
        <a:p>
          <a:endParaRPr lang="en-US"/>
        </a:p>
      </dgm:t>
    </dgm:pt>
    <dgm:pt modelId="{882D17D4-6290-4344-8A00-1C29022B015D}" type="sibTrans" cxnId="{8D4383FD-F47E-5940-958D-509FC9990F02}">
      <dgm:prSet/>
      <dgm:spPr/>
      <dgm:t>
        <a:bodyPr/>
        <a:lstStyle/>
        <a:p>
          <a:endParaRPr lang="en-US"/>
        </a:p>
      </dgm:t>
    </dgm:pt>
    <dgm:pt modelId="{2D9BDA9A-EB2D-234F-BD0E-E8CF4FDE8ABD}">
      <dgm:prSet phldrT="[Text]"/>
      <dgm:spPr/>
      <dgm:t>
        <a:bodyPr/>
        <a:lstStyle/>
        <a:p>
          <a:r>
            <a:rPr lang="en-US" dirty="0" smtClean="0"/>
            <a:t>Regulation under RCRA (remove exemption)</a:t>
          </a:r>
          <a:endParaRPr lang="en-US" dirty="0"/>
        </a:p>
      </dgm:t>
    </dgm:pt>
    <dgm:pt modelId="{73085C95-7E6A-BF4E-B422-70F80B69663E}" type="parTrans" cxnId="{82BD17FF-BECC-4E44-A346-27814DD40ADD}">
      <dgm:prSet/>
      <dgm:spPr/>
      <dgm:t>
        <a:bodyPr/>
        <a:lstStyle/>
        <a:p>
          <a:endParaRPr lang="en-US"/>
        </a:p>
      </dgm:t>
    </dgm:pt>
    <dgm:pt modelId="{F7692733-5E93-6941-9462-7D6486A099B4}" type="sibTrans" cxnId="{82BD17FF-BECC-4E44-A346-27814DD40ADD}">
      <dgm:prSet/>
      <dgm:spPr/>
      <dgm:t>
        <a:bodyPr/>
        <a:lstStyle/>
        <a:p>
          <a:endParaRPr lang="en-US"/>
        </a:p>
      </dgm:t>
    </dgm:pt>
    <dgm:pt modelId="{51B6AA36-0FAC-4A4D-9273-2AA308D3D47C}">
      <dgm:prSet phldrT="[Text]"/>
      <dgm:spPr/>
      <dgm:t>
        <a:bodyPr/>
        <a:lstStyle/>
        <a:p>
          <a:r>
            <a:rPr lang="en-US" dirty="0" smtClean="0"/>
            <a:t>New NORM handling </a:t>
          </a:r>
          <a:r>
            <a:rPr lang="en-US" dirty="0" err="1" smtClean="0"/>
            <a:t>reqs</a:t>
          </a:r>
          <a:endParaRPr lang="en-US" dirty="0"/>
        </a:p>
      </dgm:t>
    </dgm:pt>
    <dgm:pt modelId="{A1B2E190-3D05-A449-9E23-EFE7083E8831}" type="parTrans" cxnId="{CFCC50D7-B357-4648-AB18-F33E62971CCD}">
      <dgm:prSet/>
      <dgm:spPr/>
      <dgm:t>
        <a:bodyPr/>
        <a:lstStyle/>
        <a:p>
          <a:endParaRPr lang="en-US"/>
        </a:p>
      </dgm:t>
    </dgm:pt>
    <dgm:pt modelId="{68F6FD37-DDD1-8145-A6D3-A7C7D92E478D}" type="sibTrans" cxnId="{CFCC50D7-B357-4648-AB18-F33E62971CCD}">
      <dgm:prSet/>
      <dgm:spPr/>
      <dgm:t>
        <a:bodyPr/>
        <a:lstStyle/>
        <a:p>
          <a:endParaRPr lang="en-US"/>
        </a:p>
      </dgm:t>
    </dgm:pt>
    <dgm:pt modelId="{4046E0A1-17BE-FA49-A5FD-6993C7BC63D8}">
      <dgm:prSet/>
      <dgm:spPr/>
      <dgm:t>
        <a:bodyPr/>
        <a:lstStyle/>
        <a:p>
          <a:r>
            <a:rPr lang="en-US" dirty="0" smtClean="0"/>
            <a:t>Water</a:t>
          </a:r>
          <a:endParaRPr lang="en-US" dirty="0"/>
        </a:p>
      </dgm:t>
    </dgm:pt>
    <dgm:pt modelId="{231F58B4-15DA-4C42-84D1-FCFE10FF0534}" type="parTrans" cxnId="{55A5AE1D-832A-4241-B31A-1EF2B3F17D54}">
      <dgm:prSet/>
      <dgm:spPr/>
      <dgm:t>
        <a:bodyPr/>
        <a:lstStyle/>
        <a:p>
          <a:endParaRPr lang="en-US"/>
        </a:p>
      </dgm:t>
    </dgm:pt>
    <dgm:pt modelId="{35E3B5EF-F388-D54A-A701-47418EDDB3D9}" type="sibTrans" cxnId="{55A5AE1D-832A-4241-B31A-1EF2B3F17D54}">
      <dgm:prSet/>
      <dgm:spPr/>
      <dgm:t>
        <a:bodyPr/>
        <a:lstStyle/>
        <a:p>
          <a:endParaRPr lang="en-US"/>
        </a:p>
      </dgm:t>
    </dgm:pt>
    <dgm:pt modelId="{A6CD94F1-DBE7-5348-8EDA-5B1BB65B7DB4}">
      <dgm:prSet/>
      <dgm:spPr/>
      <dgm:t>
        <a:bodyPr/>
        <a:lstStyle/>
        <a:p>
          <a:r>
            <a:rPr lang="en-US" dirty="0" smtClean="0"/>
            <a:t>Regulate quantity &amp; source used</a:t>
          </a:r>
          <a:endParaRPr lang="en-US" dirty="0"/>
        </a:p>
      </dgm:t>
    </dgm:pt>
    <dgm:pt modelId="{4436AB35-6870-784E-9B9D-A5C5D5867466}" type="parTrans" cxnId="{82735A93-89C8-A24D-9C45-5785D9440447}">
      <dgm:prSet/>
      <dgm:spPr/>
      <dgm:t>
        <a:bodyPr/>
        <a:lstStyle/>
        <a:p>
          <a:endParaRPr lang="en-US"/>
        </a:p>
      </dgm:t>
    </dgm:pt>
    <dgm:pt modelId="{7D0108E0-BF5D-924D-ABFC-76B18406608A}" type="sibTrans" cxnId="{82735A93-89C8-A24D-9C45-5785D9440447}">
      <dgm:prSet/>
      <dgm:spPr/>
      <dgm:t>
        <a:bodyPr/>
        <a:lstStyle/>
        <a:p>
          <a:endParaRPr lang="en-US"/>
        </a:p>
      </dgm:t>
    </dgm:pt>
    <dgm:pt modelId="{A8EC5489-EF28-FA48-BDA7-368B65EDE8F4}">
      <dgm:prSet/>
      <dgm:spPr/>
      <dgm:t>
        <a:bodyPr/>
        <a:lstStyle/>
        <a:p>
          <a:r>
            <a:rPr lang="en-US" dirty="0" smtClean="0"/>
            <a:t>Air</a:t>
          </a:r>
          <a:endParaRPr lang="en-US" dirty="0"/>
        </a:p>
      </dgm:t>
    </dgm:pt>
    <dgm:pt modelId="{024C46D0-2537-2D49-B1DC-E01F464C29DB}" type="parTrans" cxnId="{E0DAF8AC-C40A-AD46-903E-190799B9E16E}">
      <dgm:prSet/>
      <dgm:spPr/>
      <dgm:t>
        <a:bodyPr/>
        <a:lstStyle/>
        <a:p>
          <a:endParaRPr lang="en-US"/>
        </a:p>
      </dgm:t>
    </dgm:pt>
    <dgm:pt modelId="{A4B2D69E-10FC-9D4C-9962-65A214C51082}" type="sibTrans" cxnId="{E0DAF8AC-C40A-AD46-903E-190799B9E16E}">
      <dgm:prSet/>
      <dgm:spPr/>
      <dgm:t>
        <a:bodyPr/>
        <a:lstStyle/>
        <a:p>
          <a:endParaRPr lang="en-US"/>
        </a:p>
      </dgm:t>
    </dgm:pt>
    <dgm:pt modelId="{14448503-6F44-BB4C-8065-2CEC0EF5867A}">
      <dgm:prSet/>
      <dgm:spPr/>
      <dgm:t>
        <a:bodyPr/>
        <a:lstStyle/>
        <a:p>
          <a:r>
            <a:rPr lang="en-US" dirty="0" smtClean="0"/>
            <a:t>Secondary containment </a:t>
          </a:r>
          <a:r>
            <a:rPr lang="en-US" dirty="0" err="1" smtClean="0"/>
            <a:t>reqs</a:t>
          </a:r>
          <a:endParaRPr lang="en-US" dirty="0"/>
        </a:p>
      </dgm:t>
    </dgm:pt>
    <dgm:pt modelId="{C4703D52-AF8A-5443-AC11-D936C34E0B5B}" type="parTrans" cxnId="{5C9A9BA5-6420-844B-A083-680397E43EFA}">
      <dgm:prSet/>
      <dgm:spPr/>
      <dgm:t>
        <a:bodyPr/>
        <a:lstStyle/>
        <a:p>
          <a:endParaRPr lang="en-US"/>
        </a:p>
      </dgm:t>
    </dgm:pt>
    <dgm:pt modelId="{56D6CC91-E292-1941-8A7D-271A01EDC5C6}" type="sibTrans" cxnId="{5C9A9BA5-6420-844B-A083-680397E43EFA}">
      <dgm:prSet/>
      <dgm:spPr/>
      <dgm:t>
        <a:bodyPr/>
        <a:lstStyle/>
        <a:p>
          <a:endParaRPr lang="en-US"/>
        </a:p>
      </dgm:t>
    </dgm:pt>
    <dgm:pt modelId="{097D1BAE-BF20-2247-81E3-E1AD84A6C709}">
      <dgm:prSet/>
      <dgm:spPr/>
      <dgm:t>
        <a:bodyPr/>
        <a:lstStyle/>
        <a:p>
          <a:r>
            <a:rPr lang="en-US" dirty="0" smtClean="0"/>
            <a:t>Regulate </a:t>
          </a:r>
          <a:r>
            <a:rPr lang="en-US" dirty="0" err="1" smtClean="0"/>
            <a:t>fracking</a:t>
          </a:r>
          <a:r>
            <a:rPr lang="en-US" dirty="0" smtClean="0"/>
            <a:t> under SDWA UIC / well specs</a:t>
          </a:r>
          <a:endParaRPr lang="en-US" dirty="0"/>
        </a:p>
      </dgm:t>
    </dgm:pt>
    <dgm:pt modelId="{B6CFC8D6-8535-4146-9335-C917A0B7F289}" type="parTrans" cxnId="{9B3B265B-4FA9-A74C-9227-0041762577F4}">
      <dgm:prSet/>
      <dgm:spPr/>
      <dgm:t>
        <a:bodyPr/>
        <a:lstStyle/>
        <a:p>
          <a:endParaRPr lang="en-US"/>
        </a:p>
      </dgm:t>
    </dgm:pt>
    <dgm:pt modelId="{0DD95F01-13F7-5D4C-9AD9-7BC419B1B60F}" type="sibTrans" cxnId="{9B3B265B-4FA9-A74C-9227-0041762577F4}">
      <dgm:prSet/>
      <dgm:spPr/>
      <dgm:t>
        <a:bodyPr/>
        <a:lstStyle/>
        <a:p>
          <a:endParaRPr lang="en-US"/>
        </a:p>
      </dgm:t>
    </dgm:pt>
    <dgm:pt modelId="{5DC89831-C4A8-0B45-82CA-3B3ED6ACC631}">
      <dgm:prSet/>
      <dgm:spPr/>
      <dgm:t>
        <a:bodyPr/>
        <a:lstStyle/>
        <a:p>
          <a:r>
            <a:rPr lang="en-US" dirty="0" smtClean="0"/>
            <a:t>Fluid component disclosure </a:t>
          </a:r>
          <a:r>
            <a:rPr lang="en-US" dirty="0" err="1" smtClean="0"/>
            <a:t>reqs</a:t>
          </a:r>
          <a:endParaRPr lang="en-US" dirty="0"/>
        </a:p>
      </dgm:t>
    </dgm:pt>
    <dgm:pt modelId="{126D14F1-4BF7-E24F-8AA9-C20E2131F314}" type="parTrans" cxnId="{2AD35093-9E6F-724E-AC43-0ECE80C52B7A}">
      <dgm:prSet/>
      <dgm:spPr/>
      <dgm:t>
        <a:bodyPr/>
        <a:lstStyle/>
        <a:p>
          <a:endParaRPr lang="en-US"/>
        </a:p>
      </dgm:t>
    </dgm:pt>
    <dgm:pt modelId="{A2CD289F-2EEE-B341-AF15-457E04737FA0}" type="sibTrans" cxnId="{2AD35093-9E6F-724E-AC43-0ECE80C52B7A}">
      <dgm:prSet/>
      <dgm:spPr/>
      <dgm:t>
        <a:bodyPr/>
        <a:lstStyle/>
        <a:p>
          <a:endParaRPr lang="en-US"/>
        </a:p>
      </dgm:t>
    </dgm:pt>
    <dgm:pt modelId="{F7D6EBF9-AD6B-854D-B62D-B3189316455C}">
      <dgm:prSet/>
      <dgm:spPr/>
      <dgm:t>
        <a:bodyPr/>
        <a:lstStyle/>
        <a:p>
          <a:r>
            <a:rPr lang="en-US" dirty="0" smtClean="0"/>
            <a:t>Increase/ expand treatment </a:t>
          </a:r>
          <a:r>
            <a:rPr lang="en-US" dirty="0" err="1" smtClean="0"/>
            <a:t>reqs</a:t>
          </a:r>
          <a:endParaRPr lang="en-US" dirty="0"/>
        </a:p>
      </dgm:t>
    </dgm:pt>
    <dgm:pt modelId="{9CDB8803-11DD-6143-95F6-6B6A87B650FA}" type="parTrans" cxnId="{4FBA9A51-AAC0-B948-987C-6D4393383F2A}">
      <dgm:prSet/>
      <dgm:spPr/>
      <dgm:t>
        <a:bodyPr/>
        <a:lstStyle/>
        <a:p>
          <a:endParaRPr lang="en-US"/>
        </a:p>
      </dgm:t>
    </dgm:pt>
    <dgm:pt modelId="{58B44D3D-E8CD-504A-9BCB-0F5FEC381A59}" type="sibTrans" cxnId="{4FBA9A51-AAC0-B948-987C-6D4393383F2A}">
      <dgm:prSet/>
      <dgm:spPr/>
      <dgm:t>
        <a:bodyPr/>
        <a:lstStyle/>
        <a:p>
          <a:endParaRPr lang="en-US"/>
        </a:p>
      </dgm:t>
    </dgm:pt>
    <dgm:pt modelId="{28C580DF-500B-1F4A-9D9A-4A978B2AEC9D}">
      <dgm:prSet/>
      <dgm:spPr/>
      <dgm:t>
        <a:bodyPr/>
        <a:lstStyle/>
        <a:p>
          <a:r>
            <a:rPr lang="en-US" dirty="0" smtClean="0"/>
            <a:t>“Green” completion </a:t>
          </a:r>
          <a:r>
            <a:rPr lang="en-US" dirty="0" err="1" smtClean="0"/>
            <a:t>reqs</a:t>
          </a:r>
          <a:endParaRPr lang="en-US" dirty="0"/>
        </a:p>
      </dgm:t>
    </dgm:pt>
    <dgm:pt modelId="{877E1911-7B4E-3A43-B86C-EB81522D3C62}" type="parTrans" cxnId="{65D7C3F7-289A-6E41-9462-62E48799AC8C}">
      <dgm:prSet/>
      <dgm:spPr/>
      <dgm:t>
        <a:bodyPr/>
        <a:lstStyle/>
        <a:p>
          <a:endParaRPr lang="en-US"/>
        </a:p>
      </dgm:t>
    </dgm:pt>
    <dgm:pt modelId="{C6A70AC4-60E7-3846-A5A2-F7AA4B441C1B}" type="sibTrans" cxnId="{65D7C3F7-289A-6E41-9462-62E48799AC8C}">
      <dgm:prSet/>
      <dgm:spPr/>
      <dgm:t>
        <a:bodyPr/>
        <a:lstStyle/>
        <a:p>
          <a:endParaRPr lang="en-US"/>
        </a:p>
      </dgm:t>
    </dgm:pt>
    <dgm:pt modelId="{90B61602-3E6F-6C4E-A135-18DE2415A8EF}">
      <dgm:prSet/>
      <dgm:spPr/>
      <dgm:t>
        <a:bodyPr/>
        <a:lstStyle/>
        <a:p>
          <a:r>
            <a:rPr lang="en-US" dirty="0" smtClean="0"/>
            <a:t>Equipment emissions limitations</a:t>
          </a:r>
          <a:endParaRPr lang="en-US" dirty="0"/>
        </a:p>
      </dgm:t>
    </dgm:pt>
    <dgm:pt modelId="{6C117D28-F521-1A4C-B515-6D11FE525446}" type="parTrans" cxnId="{DF6A63A2-786C-8F49-8964-B6A98384C2D0}">
      <dgm:prSet/>
      <dgm:spPr/>
      <dgm:t>
        <a:bodyPr/>
        <a:lstStyle/>
        <a:p>
          <a:endParaRPr lang="en-US"/>
        </a:p>
      </dgm:t>
    </dgm:pt>
    <dgm:pt modelId="{57DDC4AD-7E75-8D4C-8E2B-22E8EA98B755}" type="sibTrans" cxnId="{DF6A63A2-786C-8F49-8964-B6A98384C2D0}">
      <dgm:prSet/>
      <dgm:spPr/>
      <dgm:t>
        <a:bodyPr/>
        <a:lstStyle/>
        <a:p>
          <a:endParaRPr lang="en-US"/>
        </a:p>
      </dgm:t>
    </dgm:pt>
    <dgm:pt modelId="{E16AE175-F595-E54D-9EA8-659E0645CCF1}">
      <dgm:prSet/>
      <dgm:spPr/>
      <dgm:t>
        <a:bodyPr/>
        <a:lstStyle/>
        <a:p>
          <a:r>
            <a:rPr lang="en-US" dirty="0" smtClean="0"/>
            <a:t>Sealed vessel storage </a:t>
          </a:r>
          <a:r>
            <a:rPr lang="en-US" dirty="0" err="1" smtClean="0"/>
            <a:t>reqs</a:t>
          </a:r>
          <a:endParaRPr lang="en-US" dirty="0"/>
        </a:p>
      </dgm:t>
    </dgm:pt>
    <dgm:pt modelId="{31DD2031-F9C5-3A47-93DF-C9B28685C880}" type="parTrans" cxnId="{020DAD66-A5E8-1546-AC81-3A87381E5478}">
      <dgm:prSet/>
      <dgm:spPr/>
      <dgm:t>
        <a:bodyPr/>
        <a:lstStyle/>
        <a:p>
          <a:endParaRPr lang="en-US"/>
        </a:p>
      </dgm:t>
    </dgm:pt>
    <dgm:pt modelId="{EB14D804-8400-0A45-9213-E262392F47FE}" type="sibTrans" cxnId="{020DAD66-A5E8-1546-AC81-3A87381E5478}">
      <dgm:prSet/>
      <dgm:spPr/>
      <dgm:t>
        <a:bodyPr/>
        <a:lstStyle/>
        <a:p>
          <a:endParaRPr lang="en-US"/>
        </a:p>
      </dgm:t>
    </dgm:pt>
    <dgm:pt modelId="{248D6324-62F9-1048-AB86-44E6149232DF}">
      <dgm:prSet/>
      <dgm:spPr/>
      <dgm:t>
        <a:bodyPr/>
        <a:lstStyle/>
        <a:p>
          <a:r>
            <a:rPr lang="en-US" dirty="0" smtClean="0"/>
            <a:t>Liability Issues</a:t>
          </a:r>
          <a:endParaRPr lang="en-US" dirty="0"/>
        </a:p>
      </dgm:t>
    </dgm:pt>
    <dgm:pt modelId="{CD36B660-0EE1-4346-A0C8-5FB661D4AEAF}" type="parTrans" cxnId="{2D733D95-72A9-8F40-ADB0-239A0F42CA00}">
      <dgm:prSet/>
      <dgm:spPr/>
      <dgm:t>
        <a:bodyPr/>
        <a:lstStyle/>
        <a:p>
          <a:endParaRPr lang="en-US"/>
        </a:p>
      </dgm:t>
    </dgm:pt>
    <dgm:pt modelId="{97746E08-B376-1D48-9254-71F3A103C4A7}" type="sibTrans" cxnId="{2D733D95-72A9-8F40-ADB0-239A0F42CA00}">
      <dgm:prSet/>
      <dgm:spPr/>
      <dgm:t>
        <a:bodyPr/>
        <a:lstStyle/>
        <a:p>
          <a:endParaRPr lang="en-US"/>
        </a:p>
      </dgm:t>
    </dgm:pt>
    <dgm:pt modelId="{9EABD95D-E72D-4143-B4FB-6A4B5E4C8869}">
      <dgm:prSet/>
      <dgm:spPr/>
      <dgm:t>
        <a:bodyPr/>
        <a:lstStyle/>
        <a:p>
          <a:r>
            <a:rPr lang="en-US" dirty="0" smtClean="0"/>
            <a:t>Limit bankruptcy </a:t>
          </a:r>
          <a:r>
            <a:rPr lang="en-US" dirty="0" err="1" smtClean="0"/>
            <a:t>dischargeability</a:t>
          </a:r>
          <a:r>
            <a:rPr lang="en-US" dirty="0" smtClean="0"/>
            <a:t> of liabilities</a:t>
          </a:r>
          <a:endParaRPr lang="en-US" dirty="0"/>
        </a:p>
      </dgm:t>
    </dgm:pt>
    <dgm:pt modelId="{2C621E66-6AF6-8544-A8E7-2552A872D0D7}" type="parTrans" cxnId="{6768FDD7-10FA-B54C-AB7F-3E883493C4B4}">
      <dgm:prSet/>
      <dgm:spPr/>
      <dgm:t>
        <a:bodyPr/>
        <a:lstStyle/>
        <a:p>
          <a:endParaRPr lang="en-US"/>
        </a:p>
      </dgm:t>
    </dgm:pt>
    <dgm:pt modelId="{32E163F1-AEB3-0147-B377-14D912C8C1B2}" type="sibTrans" cxnId="{6768FDD7-10FA-B54C-AB7F-3E883493C4B4}">
      <dgm:prSet/>
      <dgm:spPr/>
      <dgm:t>
        <a:bodyPr/>
        <a:lstStyle/>
        <a:p>
          <a:endParaRPr lang="en-US"/>
        </a:p>
      </dgm:t>
    </dgm:pt>
    <dgm:pt modelId="{3756941C-5B4F-514B-ABA6-1C434AE7F956}">
      <dgm:prSet/>
      <dgm:spPr/>
      <dgm:t>
        <a:bodyPr/>
        <a:lstStyle/>
        <a:p>
          <a:r>
            <a:rPr lang="en-US" dirty="0" smtClean="0"/>
            <a:t>Prohibit dissolution of entities w/ </a:t>
          </a:r>
          <a:r>
            <a:rPr lang="en-US" dirty="0" err="1" smtClean="0"/>
            <a:t>envir</a:t>
          </a:r>
          <a:r>
            <a:rPr lang="en-US" dirty="0" smtClean="0"/>
            <a:t>. liabilities</a:t>
          </a:r>
          <a:endParaRPr lang="en-US" dirty="0"/>
        </a:p>
      </dgm:t>
    </dgm:pt>
    <dgm:pt modelId="{A2DDAF21-6CF9-124A-B03E-B2953A890536}" type="parTrans" cxnId="{8D66ACCD-0C32-B046-8E15-C9EFD686B20A}">
      <dgm:prSet/>
      <dgm:spPr/>
      <dgm:t>
        <a:bodyPr/>
        <a:lstStyle/>
        <a:p>
          <a:endParaRPr lang="en-US"/>
        </a:p>
      </dgm:t>
    </dgm:pt>
    <dgm:pt modelId="{459FB2AF-FE8B-9C4A-94E0-8358FFEE1D19}" type="sibTrans" cxnId="{8D66ACCD-0C32-B046-8E15-C9EFD686B20A}">
      <dgm:prSet/>
      <dgm:spPr/>
      <dgm:t>
        <a:bodyPr/>
        <a:lstStyle/>
        <a:p>
          <a:endParaRPr lang="en-US"/>
        </a:p>
      </dgm:t>
    </dgm:pt>
    <dgm:pt modelId="{8AEDE435-C7A7-B949-894B-41C4FA21B6D1}" type="pres">
      <dgm:prSet presAssocID="{540EE224-DE2A-D54A-BDB6-CAF6D0EBC3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422B72-A24F-6347-B500-5D984BCF0FAF}" type="pres">
      <dgm:prSet presAssocID="{6E670B70-4077-DB4C-81EE-910B5F314E10}" presName="root" presStyleCnt="0"/>
      <dgm:spPr/>
    </dgm:pt>
    <dgm:pt modelId="{0086BAC2-065D-AA48-A919-161BBEF0DAEA}" type="pres">
      <dgm:prSet presAssocID="{6E670B70-4077-DB4C-81EE-910B5F314E10}" presName="rootComposite" presStyleCnt="0"/>
      <dgm:spPr/>
    </dgm:pt>
    <dgm:pt modelId="{2858F933-4F9B-124E-B5B7-DA460A044959}" type="pres">
      <dgm:prSet presAssocID="{6E670B70-4077-DB4C-81EE-910B5F314E10}" presName="rootText" presStyleLbl="node1" presStyleIdx="0" presStyleCnt="5"/>
      <dgm:spPr/>
      <dgm:t>
        <a:bodyPr/>
        <a:lstStyle/>
        <a:p>
          <a:endParaRPr lang="en-US"/>
        </a:p>
      </dgm:t>
    </dgm:pt>
    <dgm:pt modelId="{D0C62996-7D08-9F4D-B821-7361D4404235}" type="pres">
      <dgm:prSet presAssocID="{6E670B70-4077-DB4C-81EE-910B5F314E10}" presName="rootConnector" presStyleLbl="node1" presStyleIdx="0" presStyleCnt="5"/>
      <dgm:spPr/>
      <dgm:t>
        <a:bodyPr/>
        <a:lstStyle/>
        <a:p>
          <a:endParaRPr lang="en-US"/>
        </a:p>
      </dgm:t>
    </dgm:pt>
    <dgm:pt modelId="{3A3A4B0B-9DF5-4541-AAC5-7B4E50CBC6E5}" type="pres">
      <dgm:prSet presAssocID="{6E670B70-4077-DB4C-81EE-910B5F314E10}" presName="childShape" presStyleCnt="0"/>
      <dgm:spPr/>
    </dgm:pt>
    <dgm:pt modelId="{C3011640-345D-A741-979E-6C2991AF1DE7}" type="pres">
      <dgm:prSet presAssocID="{EA5E97CD-61F9-8341-8BF7-E94898BC8B15}" presName="Name13" presStyleLbl="parChTrans1D2" presStyleIdx="0" presStyleCnt="14"/>
      <dgm:spPr/>
      <dgm:t>
        <a:bodyPr/>
        <a:lstStyle/>
        <a:p>
          <a:endParaRPr lang="en-US"/>
        </a:p>
      </dgm:t>
    </dgm:pt>
    <dgm:pt modelId="{6C21C144-50CD-3546-B8A1-76531214EB6F}" type="pres">
      <dgm:prSet presAssocID="{B1985D01-5C91-3143-9DBC-E02D4BD766B1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2F0FB-CA77-9748-A5C1-507EA36375E1}" type="pres">
      <dgm:prSet presAssocID="{4E724F18-AADC-2B4D-8381-65B2D94C8E07}" presName="Name13" presStyleLbl="parChTrans1D2" presStyleIdx="1" presStyleCnt="14"/>
      <dgm:spPr/>
      <dgm:t>
        <a:bodyPr/>
        <a:lstStyle/>
        <a:p>
          <a:endParaRPr lang="en-US"/>
        </a:p>
      </dgm:t>
    </dgm:pt>
    <dgm:pt modelId="{125F4770-AB36-F54E-94A8-E5CB172E2D76}" type="pres">
      <dgm:prSet presAssocID="{9F3C757F-93FA-0E47-86F5-FD0639EBD4F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C1DF3-14BF-5F41-BC97-F7B916A48B73}" type="pres">
      <dgm:prSet presAssocID="{4046E0A1-17BE-FA49-A5FD-6993C7BC63D8}" presName="root" presStyleCnt="0"/>
      <dgm:spPr/>
    </dgm:pt>
    <dgm:pt modelId="{F0161A99-02F9-8B4C-8249-3A3EB712B573}" type="pres">
      <dgm:prSet presAssocID="{4046E0A1-17BE-FA49-A5FD-6993C7BC63D8}" presName="rootComposite" presStyleCnt="0"/>
      <dgm:spPr/>
    </dgm:pt>
    <dgm:pt modelId="{0B29A7DA-C950-344E-8C76-886690B614FE}" type="pres">
      <dgm:prSet presAssocID="{4046E0A1-17BE-FA49-A5FD-6993C7BC63D8}" presName="rootText" presStyleLbl="node1" presStyleIdx="1" presStyleCnt="5"/>
      <dgm:spPr/>
      <dgm:t>
        <a:bodyPr/>
        <a:lstStyle/>
        <a:p>
          <a:endParaRPr lang="en-US"/>
        </a:p>
      </dgm:t>
    </dgm:pt>
    <dgm:pt modelId="{F518FFA9-8B9D-D74A-9ECB-1CD5211B3B6C}" type="pres">
      <dgm:prSet presAssocID="{4046E0A1-17BE-FA49-A5FD-6993C7BC63D8}" presName="rootConnector" presStyleLbl="node1" presStyleIdx="1" presStyleCnt="5"/>
      <dgm:spPr/>
      <dgm:t>
        <a:bodyPr/>
        <a:lstStyle/>
        <a:p>
          <a:endParaRPr lang="en-US"/>
        </a:p>
      </dgm:t>
    </dgm:pt>
    <dgm:pt modelId="{1ADD6F60-2AAC-5944-8712-962A09A25898}" type="pres">
      <dgm:prSet presAssocID="{4046E0A1-17BE-FA49-A5FD-6993C7BC63D8}" presName="childShape" presStyleCnt="0"/>
      <dgm:spPr/>
    </dgm:pt>
    <dgm:pt modelId="{32BC2FAD-1557-394B-899A-73BBBE51EB4B}" type="pres">
      <dgm:prSet presAssocID="{4436AB35-6870-784E-9B9D-A5C5D5867466}" presName="Name13" presStyleLbl="parChTrans1D2" presStyleIdx="2" presStyleCnt="14"/>
      <dgm:spPr/>
      <dgm:t>
        <a:bodyPr/>
        <a:lstStyle/>
        <a:p>
          <a:endParaRPr lang="en-US"/>
        </a:p>
      </dgm:t>
    </dgm:pt>
    <dgm:pt modelId="{BD5DD3C2-5890-B343-8393-5FB3E5A8B0BB}" type="pres">
      <dgm:prSet presAssocID="{A6CD94F1-DBE7-5348-8EDA-5B1BB65B7DB4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FAEAB-EF2C-AB42-8117-B272FED55944}" type="pres">
      <dgm:prSet presAssocID="{C4703D52-AF8A-5443-AC11-D936C34E0B5B}" presName="Name13" presStyleLbl="parChTrans1D2" presStyleIdx="3" presStyleCnt="14"/>
      <dgm:spPr/>
      <dgm:t>
        <a:bodyPr/>
        <a:lstStyle/>
        <a:p>
          <a:endParaRPr lang="en-US"/>
        </a:p>
      </dgm:t>
    </dgm:pt>
    <dgm:pt modelId="{64624F9C-8B8C-6E49-840F-813B5703907A}" type="pres">
      <dgm:prSet presAssocID="{14448503-6F44-BB4C-8065-2CEC0EF5867A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25429-733F-F14A-A10D-5D82CB97661F}" type="pres">
      <dgm:prSet presAssocID="{B6CFC8D6-8535-4146-9335-C917A0B7F289}" presName="Name13" presStyleLbl="parChTrans1D2" presStyleIdx="4" presStyleCnt="14"/>
      <dgm:spPr/>
      <dgm:t>
        <a:bodyPr/>
        <a:lstStyle/>
        <a:p>
          <a:endParaRPr lang="en-US"/>
        </a:p>
      </dgm:t>
    </dgm:pt>
    <dgm:pt modelId="{E110FB88-58C9-034B-BD07-1120BB8020FB}" type="pres">
      <dgm:prSet presAssocID="{097D1BAE-BF20-2247-81E3-E1AD84A6C70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FD056-9AF2-E949-98B4-2C354E07D2C6}" type="pres">
      <dgm:prSet presAssocID="{126D14F1-4BF7-E24F-8AA9-C20E2131F314}" presName="Name13" presStyleLbl="parChTrans1D2" presStyleIdx="5" presStyleCnt="14"/>
      <dgm:spPr/>
      <dgm:t>
        <a:bodyPr/>
        <a:lstStyle/>
        <a:p>
          <a:endParaRPr lang="en-US"/>
        </a:p>
      </dgm:t>
    </dgm:pt>
    <dgm:pt modelId="{3145A174-0318-074A-A372-7A98FB4E6337}" type="pres">
      <dgm:prSet presAssocID="{5DC89831-C4A8-0B45-82CA-3B3ED6ACC631}" presName="childText" presStyleLbl="bgAcc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32D5A-7383-0F4B-AE7D-7252B0BB5557}" type="pres">
      <dgm:prSet presAssocID="{9CDB8803-11DD-6143-95F6-6B6A87B650FA}" presName="Name13" presStyleLbl="parChTrans1D2" presStyleIdx="6" presStyleCnt="14"/>
      <dgm:spPr/>
      <dgm:t>
        <a:bodyPr/>
        <a:lstStyle/>
        <a:p>
          <a:endParaRPr lang="en-US"/>
        </a:p>
      </dgm:t>
    </dgm:pt>
    <dgm:pt modelId="{0A9A5D65-9D89-F94D-AE1D-3A58243EF989}" type="pres">
      <dgm:prSet presAssocID="{F7D6EBF9-AD6B-854D-B62D-B3189316455C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68344-0AA8-4341-850A-8F2A0F42C670}" type="pres">
      <dgm:prSet presAssocID="{A8EC5489-EF28-FA48-BDA7-368B65EDE8F4}" presName="root" presStyleCnt="0"/>
      <dgm:spPr/>
    </dgm:pt>
    <dgm:pt modelId="{A1B1D022-A1C8-9848-B54E-4E3440A96B44}" type="pres">
      <dgm:prSet presAssocID="{A8EC5489-EF28-FA48-BDA7-368B65EDE8F4}" presName="rootComposite" presStyleCnt="0"/>
      <dgm:spPr/>
    </dgm:pt>
    <dgm:pt modelId="{D6546141-3B5C-3E4A-9CBE-8BF2B0ACF3F3}" type="pres">
      <dgm:prSet presAssocID="{A8EC5489-EF28-FA48-BDA7-368B65EDE8F4}" presName="rootText" presStyleLbl="node1" presStyleIdx="2" presStyleCnt="5"/>
      <dgm:spPr/>
      <dgm:t>
        <a:bodyPr/>
        <a:lstStyle/>
        <a:p>
          <a:endParaRPr lang="en-US"/>
        </a:p>
      </dgm:t>
    </dgm:pt>
    <dgm:pt modelId="{9F111011-F9FC-6841-BF7F-E309AB84F910}" type="pres">
      <dgm:prSet presAssocID="{A8EC5489-EF28-FA48-BDA7-368B65EDE8F4}" presName="rootConnector" presStyleLbl="node1" presStyleIdx="2" presStyleCnt="5"/>
      <dgm:spPr/>
      <dgm:t>
        <a:bodyPr/>
        <a:lstStyle/>
        <a:p>
          <a:endParaRPr lang="en-US"/>
        </a:p>
      </dgm:t>
    </dgm:pt>
    <dgm:pt modelId="{9A2885D6-0CA0-5C42-B373-2224B0817B98}" type="pres">
      <dgm:prSet presAssocID="{A8EC5489-EF28-FA48-BDA7-368B65EDE8F4}" presName="childShape" presStyleCnt="0"/>
      <dgm:spPr/>
    </dgm:pt>
    <dgm:pt modelId="{37FA6A82-7B37-044D-9112-5BFFF4864AC5}" type="pres">
      <dgm:prSet presAssocID="{877E1911-7B4E-3A43-B86C-EB81522D3C62}" presName="Name13" presStyleLbl="parChTrans1D2" presStyleIdx="7" presStyleCnt="14"/>
      <dgm:spPr/>
      <dgm:t>
        <a:bodyPr/>
        <a:lstStyle/>
        <a:p>
          <a:endParaRPr lang="en-US"/>
        </a:p>
      </dgm:t>
    </dgm:pt>
    <dgm:pt modelId="{36CF5F2F-5281-FF47-9D4B-DE10BC070BF3}" type="pres">
      <dgm:prSet presAssocID="{28C580DF-500B-1F4A-9D9A-4A978B2AEC9D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7F8B2-C19E-B146-9B1F-9BC21EAD3035}" type="pres">
      <dgm:prSet presAssocID="{6C117D28-F521-1A4C-B515-6D11FE525446}" presName="Name13" presStyleLbl="parChTrans1D2" presStyleIdx="8" presStyleCnt="14"/>
      <dgm:spPr/>
      <dgm:t>
        <a:bodyPr/>
        <a:lstStyle/>
        <a:p>
          <a:endParaRPr lang="en-US"/>
        </a:p>
      </dgm:t>
    </dgm:pt>
    <dgm:pt modelId="{657A5F56-44CD-C248-9087-E83962181FF1}" type="pres">
      <dgm:prSet presAssocID="{90B61602-3E6F-6C4E-A135-18DE2415A8EF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A4F5D-B0DD-5340-8C00-D9CF020C4E98}" type="pres">
      <dgm:prSet presAssocID="{31DD2031-F9C5-3A47-93DF-C9B28685C880}" presName="Name13" presStyleLbl="parChTrans1D2" presStyleIdx="9" presStyleCnt="14"/>
      <dgm:spPr/>
      <dgm:t>
        <a:bodyPr/>
        <a:lstStyle/>
        <a:p>
          <a:endParaRPr lang="en-US"/>
        </a:p>
      </dgm:t>
    </dgm:pt>
    <dgm:pt modelId="{6296A246-CB46-8544-8AD7-05E1DE4DFB0C}" type="pres">
      <dgm:prSet presAssocID="{E16AE175-F595-E54D-9EA8-659E0645CCF1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13C3E-5C0D-424E-8704-5C3D8DB0C75B}" type="pres">
      <dgm:prSet presAssocID="{5FC8002B-6A62-4F4B-84EF-C6BB624C38CC}" presName="root" presStyleCnt="0"/>
      <dgm:spPr/>
    </dgm:pt>
    <dgm:pt modelId="{7A7DBF4A-57D0-AA48-B9E4-083FC31266A2}" type="pres">
      <dgm:prSet presAssocID="{5FC8002B-6A62-4F4B-84EF-C6BB624C38CC}" presName="rootComposite" presStyleCnt="0"/>
      <dgm:spPr/>
    </dgm:pt>
    <dgm:pt modelId="{DD8501BE-B112-864A-84BF-9DF5F0B10BB7}" type="pres">
      <dgm:prSet presAssocID="{5FC8002B-6A62-4F4B-84EF-C6BB624C38CC}" presName="rootText" presStyleLbl="node1" presStyleIdx="3" presStyleCnt="5"/>
      <dgm:spPr/>
      <dgm:t>
        <a:bodyPr/>
        <a:lstStyle/>
        <a:p>
          <a:endParaRPr lang="en-US"/>
        </a:p>
      </dgm:t>
    </dgm:pt>
    <dgm:pt modelId="{C24CEE27-9773-9444-B398-93C06109424A}" type="pres">
      <dgm:prSet presAssocID="{5FC8002B-6A62-4F4B-84EF-C6BB624C38CC}" presName="rootConnector" presStyleLbl="node1" presStyleIdx="3" presStyleCnt="5"/>
      <dgm:spPr/>
      <dgm:t>
        <a:bodyPr/>
        <a:lstStyle/>
        <a:p>
          <a:endParaRPr lang="en-US"/>
        </a:p>
      </dgm:t>
    </dgm:pt>
    <dgm:pt modelId="{4C25119A-6027-224A-A2DA-17BEDE61070A}" type="pres">
      <dgm:prSet presAssocID="{5FC8002B-6A62-4F4B-84EF-C6BB624C38CC}" presName="childShape" presStyleCnt="0"/>
      <dgm:spPr/>
    </dgm:pt>
    <dgm:pt modelId="{3458F0F2-32C3-934A-BE53-9082F4893346}" type="pres">
      <dgm:prSet presAssocID="{73085C95-7E6A-BF4E-B422-70F80B69663E}" presName="Name13" presStyleLbl="parChTrans1D2" presStyleIdx="10" presStyleCnt="14"/>
      <dgm:spPr/>
      <dgm:t>
        <a:bodyPr/>
        <a:lstStyle/>
        <a:p>
          <a:endParaRPr lang="en-US"/>
        </a:p>
      </dgm:t>
    </dgm:pt>
    <dgm:pt modelId="{BB6062AC-B708-2247-93EA-6A3D991835D2}" type="pres">
      <dgm:prSet presAssocID="{2D9BDA9A-EB2D-234F-BD0E-E8CF4FDE8ABD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32269-8EA6-FA45-80DA-59DBD51BC610}" type="pres">
      <dgm:prSet presAssocID="{A1B2E190-3D05-A449-9E23-EFE7083E8831}" presName="Name13" presStyleLbl="parChTrans1D2" presStyleIdx="11" presStyleCnt="14"/>
      <dgm:spPr/>
      <dgm:t>
        <a:bodyPr/>
        <a:lstStyle/>
        <a:p>
          <a:endParaRPr lang="en-US"/>
        </a:p>
      </dgm:t>
    </dgm:pt>
    <dgm:pt modelId="{BF515688-D095-3E4E-A3A8-BEE9AF722FD4}" type="pres">
      <dgm:prSet presAssocID="{51B6AA36-0FAC-4A4D-9273-2AA308D3D47C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FE2C1-2585-0A4F-85C1-362EE9B4885E}" type="pres">
      <dgm:prSet presAssocID="{248D6324-62F9-1048-AB86-44E6149232DF}" presName="root" presStyleCnt="0"/>
      <dgm:spPr/>
    </dgm:pt>
    <dgm:pt modelId="{09624579-D72E-7D4D-A538-56778A616AD4}" type="pres">
      <dgm:prSet presAssocID="{248D6324-62F9-1048-AB86-44E6149232DF}" presName="rootComposite" presStyleCnt="0"/>
      <dgm:spPr/>
    </dgm:pt>
    <dgm:pt modelId="{10E55579-BE9D-7848-9123-51E585A472C9}" type="pres">
      <dgm:prSet presAssocID="{248D6324-62F9-1048-AB86-44E6149232DF}" presName="rootText" presStyleLbl="node1" presStyleIdx="4" presStyleCnt="5"/>
      <dgm:spPr/>
      <dgm:t>
        <a:bodyPr/>
        <a:lstStyle/>
        <a:p>
          <a:endParaRPr lang="en-US"/>
        </a:p>
      </dgm:t>
    </dgm:pt>
    <dgm:pt modelId="{7D5742C2-1F35-2947-9838-84EFBD6B66C6}" type="pres">
      <dgm:prSet presAssocID="{248D6324-62F9-1048-AB86-44E6149232DF}" presName="rootConnector" presStyleLbl="node1" presStyleIdx="4" presStyleCnt="5"/>
      <dgm:spPr/>
      <dgm:t>
        <a:bodyPr/>
        <a:lstStyle/>
        <a:p>
          <a:endParaRPr lang="en-US"/>
        </a:p>
      </dgm:t>
    </dgm:pt>
    <dgm:pt modelId="{21C91B69-1E6C-B54B-A234-2211CDB534D3}" type="pres">
      <dgm:prSet presAssocID="{248D6324-62F9-1048-AB86-44E6149232DF}" presName="childShape" presStyleCnt="0"/>
      <dgm:spPr/>
    </dgm:pt>
    <dgm:pt modelId="{C98B478E-9E89-E34D-8980-7BF9D5004A6F}" type="pres">
      <dgm:prSet presAssocID="{2C621E66-6AF6-8544-A8E7-2552A872D0D7}" presName="Name13" presStyleLbl="parChTrans1D2" presStyleIdx="12" presStyleCnt="14"/>
      <dgm:spPr/>
      <dgm:t>
        <a:bodyPr/>
        <a:lstStyle/>
        <a:p>
          <a:endParaRPr lang="en-US"/>
        </a:p>
      </dgm:t>
    </dgm:pt>
    <dgm:pt modelId="{6A14D4C2-164C-9B40-8F78-D2E1AB08CEB2}" type="pres">
      <dgm:prSet presAssocID="{9EABD95D-E72D-4143-B4FB-6A4B5E4C886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C4A60-DA72-3949-8E0D-D0CD6D278A44}" type="pres">
      <dgm:prSet presAssocID="{A2DDAF21-6CF9-124A-B03E-B2953A890536}" presName="Name13" presStyleLbl="parChTrans1D2" presStyleIdx="13" presStyleCnt="14"/>
      <dgm:spPr/>
      <dgm:t>
        <a:bodyPr/>
        <a:lstStyle/>
        <a:p>
          <a:endParaRPr lang="en-US"/>
        </a:p>
      </dgm:t>
    </dgm:pt>
    <dgm:pt modelId="{BB9AF73F-0211-994D-9A56-0859F8052578}" type="pres">
      <dgm:prSet presAssocID="{3756941C-5B4F-514B-ABA6-1C434AE7F956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BD17FF-BECC-4E44-A346-27814DD40ADD}" srcId="{5FC8002B-6A62-4F4B-84EF-C6BB624C38CC}" destId="{2D9BDA9A-EB2D-234F-BD0E-E8CF4FDE8ABD}" srcOrd="0" destOrd="0" parTransId="{73085C95-7E6A-BF4E-B422-70F80B69663E}" sibTransId="{F7692733-5E93-6941-9462-7D6486A099B4}"/>
    <dgm:cxn modelId="{53C6F73C-45FF-1B40-AE3A-CB6BA364AD07}" type="presOf" srcId="{B1985D01-5C91-3143-9DBC-E02D4BD766B1}" destId="{6C21C144-50CD-3546-B8A1-76531214EB6F}" srcOrd="0" destOrd="0" presId="urn:microsoft.com/office/officeart/2005/8/layout/hierarchy3"/>
    <dgm:cxn modelId="{0CE63995-FA5C-0C4E-B986-4E2045E5926F}" type="presOf" srcId="{4E724F18-AADC-2B4D-8381-65B2D94C8E07}" destId="{7322F0FB-CA77-9748-A5C1-507EA36375E1}" srcOrd="0" destOrd="0" presId="urn:microsoft.com/office/officeart/2005/8/layout/hierarchy3"/>
    <dgm:cxn modelId="{82735A93-89C8-A24D-9C45-5785D9440447}" srcId="{4046E0A1-17BE-FA49-A5FD-6993C7BC63D8}" destId="{A6CD94F1-DBE7-5348-8EDA-5B1BB65B7DB4}" srcOrd="0" destOrd="0" parTransId="{4436AB35-6870-784E-9B9D-A5C5D5867466}" sibTransId="{7D0108E0-BF5D-924D-ABFC-76B18406608A}"/>
    <dgm:cxn modelId="{CCA37C3B-5E4D-8941-8C49-C951E6A411C3}" type="presOf" srcId="{3756941C-5B4F-514B-ABA6-1C434AE7F956}" destId="{BB9AF73F-0211-994D-9A56-0859F8052578}" srcOrd="0" destOrd="0" presId="urn:microsoft.com/office/officeart/2005/8/layout/hierarchy3"/>
    <dgm:cxn modelId="{BB0C6806-0A88-F546-A85F-AF01D0C883E0}" type="presOf" srcId="{9F3C757F-93FA-0E47-86F5-FD0639EBD4FC}" destId="{125F4770-AB36-F54E-94A8-E5CB172E2D76}" srcOrd="0" destOrd="0" presId="urn:microsoft.com/office/officeart/2005/8/layout/hierarchy3"/>
    <dgm:cxn modelId="{69943EF6-0B95-5942-8E2D-D569D3EBA514}" type="presOf" srcId="{31DD2031-F9C5-3A47-93DF-C9B28685C880}" destId="{16BA4F5D-B0DD-5340-8C00-D9CF020C4E98}" srcOrd="0" destOrd="0" presId="urn:microsoft.com/office/officeart/2005/8/layout/hierarchy3"/>
    <dgm:cxn modelId="{85CF47A8-4A89-3A4C-B952-16090B38C915}" srcId="{6E670B70-4077-DB4C-81EE-910B5F314E10}" destId="{9F3C757F-93FA-0E47-86F5-FD0639EBD4FC}" srcOrd="1" destOrd="0" parTransId="{4E724F18-AADC-2B4D-8381-65B2D94C8E07}" sibTransId="{A58DE625-86AB-084E-B4A3-7ECF0DB98D4D}"/>
    <dgm:cxn modelId="{2AD35093-9E6F-724E-AC43-0ECE80C52B7A}" srcId="{4046E0A1-17BE-FA49-A5FD-6993C7BC63D8}" destId="{5DC89831-C4A8-0B45-82CA-3B3ED6ACC631}" srcOrd="3" destOrd="0" parTransId="{126D14F1-4BF7-E24F-8AA9-C20E2131F314}" sibTransId="{A2CD289F-2EEE-B341-AF15-457E04737FA0}"/>
    <dgm:cxn modelId="{8D66ACCD-0C32-B046-8E15-C9EFD686B20A}" srcId="{248D6324-62F9-1048-AB86-44E6149232DF}" destId="{3756941C-5B4F-514B-ABA6-1C434AE7F956}" srcOrd="1" destOrd="0" parTransId="{A2DDAF21-6CF9-124A-B03E-B2953A890536}" sibTransId="{459FB2AF-FE8B-9C4A-94E0-8358FFEE1D19}"/>
    <dgm:cxn modelId="{B116B37F-0B61-7447-B9B5-6F8FD235ADEA}" type="presOf" srcId="{28C580DF-500B-1F4A-9D9A-4A978B2AEC9D}" destId="{36CF5F2F-5281-FF47-9D4B-DE10BC070BF3}" srcOrd="0" destOrd="0" presId="urn:microsoft.com/office/officeart/2005/8/layout/hierarchy3"/>
    <dgm:cxn modelId="{74586532-7D5D-8645-8842-8202EFEBF718}" type="presOf" srcId="{A2DDAF21-6CF9-124A-B03E-B2953A890536}" destId="{361C4A60-DA72-3949-8E0D-D0CD6D278A44}" srcOrd="0" destOrd="0" presId="urn:microsoft.com/office/officeart/2005/8/layout/hierarchy3"/>
    <dgm:cxn modelId="{A51C4DB7-EDD6-1247-9D43-D02F84AEE8AB}" type="presOf" srcId="{4046E0A1-17BE-FA49-A5FD-6993C7BC63D8}" destId="{0B29A7DA-C950-344E-8C76-886690B614FE}" srcOrd="0" destOrd="0" presId="urn:microsoft.com/office/officeart/2005/8/layout/hierarchy3"/>
    <dgm:cxn modelId="{EB01B13A-7770-A549-8155-ACF51ED4D2E4}" type="presOf" srcId="{248D6324-62F9-1048-AB86-44E6149232DF}" destId="{10E55579-BE9D-7848-9123-51E585A472C9}" srcOrd="0" destOrd="0" presId="urn:microsoft.com/office/officeart/2005/8/layout/hierarchy3"/>
    <dgm:cxn modelId="{9B3B265B-4FA9-A74C-9227-0041762577F4}" srcId="{4046E0A1-17BE-FA49-A5FD-6993C7BC63D8}" destId="{097D1BAE-BF20-2247-81E3-E1AD84A6C709}" srcOrd="2" destOrd="0" parTransId="{B6CFC8D6-8535-4146-9335-C917A0B7F289}" sibTransId="{0DD95F01-13F7-5D4C-9AD9-7BC419B1B60F}"/>
    <dgm:cxn modelId="{9E074E84-25AA-4249-AB72-631B55123088}" type="presOf" srcId="{126D14F1-4BF7-E24F-8AA9-C20E2131F314}" destId="{631FD056-9AF2-E949-98B4-2C354E07D2C6}" srcOrd="0" destOrd="0" presId="urn:microsoft.com/office/officeart/2005/8/layout/hierarchy3"/>
    <dgm:cxn modelId="{65D7C3F7-289A-6E41-9462-62E48799AC8C}" srcId="{A8EC5489-EF28-FA48-BDA7-368B65EDE8F4}" destId="{28C580DF-500B-1F4A-9D9A-4A978B2AEC9D}" srcOrd="0" destOrd="0" parTransId="{877E1911-7B4E-3A43-B86C-EB81522D3C62}" sibTransId="{C6A70AC4-60E7-3846-A5A2-F7AA4B441C1B}"/>
    <dgm:cxn modelId="{94EA9030-CF1B-CE47-A0CF-D931D2E1DE62}" srcId="{6E670B70-4077-DB4C-81EE-910B5F314E10}" destId="{B1985D01-5C91-3143-9DBC-E02D4BD766B1}" srcOrd="0" destOrd="0" parTransId="{EA5E97CD-61F9-8341-8BF7-E94898BC8B15}" sibTransId="{377A66CB-E82F-2741-A43F-A5F9B1F520C9}"/>
    <dgm:cxn modelId="{0A2052E9-DE6F-FF42-93AF-44DAD55ABB96}" type="presOf" srcId="{E16AE175-F595-E54D-9EA8-659E0645CCF1}" destId="{6296A246-CB46-8544-8AD7-05E1DE4DFB0C}" srcOrd="0" destOrd="0" presId="urn:microsoft.com/office/officeart/2005/8/layout/hierarchy3"/>
    <dgm:cxn modelId="{6534651B-9A1B-3D40-8285-A6DC7EDAADF1}" type="presOf" srcId="{A6CD94F1-DBE7-5348-8EDA-5B1BB65B7DB4}" destId="{BD5DD3C2-5890-B343-8393-5FB3E5A8B0BB}" srcOrd="0" destOrd="0" presId="urn:microsoft.com/office/officeart/2005/8/layout/hierarchy3"/>
    <dgm:cxn modelId="{906FBA78-5984-D04E-B5CA-BD0519DD2E5C}" type="presOf" srcId="{2D9BDA9A-EB2D-234F-BD0E-E8CF4FDE8ABD}" destId="{BB6062AC-B708-2247-93EA-6A3D991835D2}" srcOrd="0" destOrd="0" presId="urn:microsoft.com/office/officeart/2005/8/layout/hierarchy3"/>
    <dgm:cxn modelId="{474213D5-A297-5A4B-BED0-FCB796848C8C}" type="presOf" srcId="{A8EC5489-EF28-FA48-BDA7-368B65EDE8F4}" destId="{9F111011-F9FC-6841-BF7F-E309AB84F910}" srcOrd="1" destOrd="0" presId="urn:microsoft.com/office/officeart/2005/8/layout/hierarchy3"/>
    <dgm:cxn modelId="{DF6A63A2-786C-8F49-8964-B6A98384C2D0}" srcId="{A8EC5489-EF28-FA48-BDA7-368B65EDE8F4}" destId="{90B61602-3E6F-6C4E-A135-18DE2415A8EF}" srcOrd="1" destOrd="0" parTransId="{6C117D28-F521-1A4C-B515-6D11FE525446}" sibTransId="{57DDC4AD-7E75-8D4C-8E2B-22E8EA98B755}"/>
    <dgm:cxn modelId="{6249A0EC-4EE1-5642-866F-F07D8715542A}" type="presOf" srcId="{540EE224-DE2A-D54A-BDB6-CAF6D0EBC3CA}" destId="{8AEDE435-C7A7-B949-894B-41C4FA21B6D1}" srcOrd="0" destOrd="0" presId="urn:microsoft.com/office/officeart/2005/8/layout/hierarchy3"/>
    <dgm:cxn modelId="{EC7C411C-3949-494F-BF51-083D307D7AB7}" type="presOf" srcId="{73085C95-7E6A-BF4E-B422-70F80B69663E}" destId="{3458F0F2-32C3-934A-BE53-9082F4893346}" srcOrd="0" destOrd="0" presId="urn:microsoft.com/office/officeart/2005/8/layout/hierarchy3"/>
    <dgm:cxn modelId="{5A1A5B3B-AF58-0448-BA39-30ED148BAC63}" type="presOf" srcId="{4046E0A1-17BE-FA49-A5FD-6993C7BC63D8}" destId="{F518FFA9-8B9D-D74A-9ECB-1CD5211B3B6C}" srcOrd="1" destOrd="0" presId="urn:microsoft.com/office/officeart/2005/8/layout/hierarchy3"/>
    <dgm:cxn modelId="{FBC9F522-354B-CC48-BA9F-4B93A4138ABB}" type="presOf" srcId="{C4703D52-AF8A-5443-AC11-D936C34E0B5B}" destId="{154FAEAB-EF2C-AB42-8117-B272FED55944}" srcOrd="0" destOrd="0" presId="urn:microsoft.com/office/officeart/2005/8/layout/hierarchy3"/>
    <dgm:cxn modelId="{D2D53DE6-EBAB-3244-8CB5-235A578B555D}" type="presOf" srcId="{B6CFC8D6-8535-4146-9335-C917A0B7F289}" destId="{46925429-733F-F14A-A10D-5D82CB97661F}" srcOrd="0" destOrd="0" presId="urn:microsoft.com/office/officeart/2005/8/layout/hierarchy3"/>
    <dgm:cxn modelId="{4337E5C0-33F4-0F4D-A698-5927D3126C9C}" type="presOf" srcId="{097D1BAE-BF20-2247-81E3-E1AD84A6C709}" destId="{E110FB88-58C9-034B-BD07-1120BB8020FB}" srcOrd="0" destOrd="0" presId="urn:microsoft.com/office/officeart/2005/8/layout/hierarchy3"/>
    <dgm:cxn modelId="{C7D1D6C0-7FC5-2948-8235-18AA708AADF9}" type="presOf" srcId="{EA5E97CD-61F9-8341-8BF7-E94898BC8B15}" destId="{C3011640-345D-A741-979E-6C2991AF1DE7}" srcOrd="0" destOrd="0" presId="urn:microsoft.com/office/officeart/2005/8/layout/hierarchy3"/>
    <dgm:cxn modelId="{4FBA9A51-AAC0-B948-987C-6D4393383F2A}" srcId="{4046E0A1-17BE-FA49-A5FD-6993C7BC63D8}" destId="{F7D6EBF9-AD6B-854D-B62D-B3189316455C}" srcOrd="4" destOrd="0" parTransId="{9CDB8803-11DD-6143-95F6-6B6A87B650FA}" sibTransId="{58B44D3D-E8CD-504A-9BCB-0F5FEC381A59}"/>
    <dgm:cxn modelId="{CBA06A00-0B28-5740-ABFD-45AF6EAC0D94}" type="presOf" srcId="{2C621E66-6AF6-8544-A8E7-2552A872D0D7}" destId="{C98B478E-9E89-E34D-8980-7BF9D5004A6F}" srcOrd="0" destOrd="0" presId="urn:microsoft.com/office/officeart/2005/8/layout/hierarchy3"/>
    <dgm:cxn modelId="{CFCC50D7-B357-4648-AB18-F33E62971CCD}" srcId="{5FC8002B-6A62-4F4B-84EF-C6BB624C38CC}" destId="{51B6AA36-0FAC-4A4D-9273-2AA308D3D47C}" srcOrd="1" destOrd="0" parTransId="{A1B2E190-3D05-A449-9E23-EFE7083E8831}" sibTransId="{68F6FD37-DDD1-8145-A6D3-A7C7D92E478D}"/>
    <dgm:cxn modelId="{2D733D95-72A9-8F40-ADB0-239A0F42CA00}" srcId="{540EE224-DE2A-D54A-BDB6-CAF6D0EBC3CA}" destId="{248D6324-62F9-1048-AB86-44E6149232DF}" srcOrd="4" destOrd="0" parTransId="{CD36B660-0EE1-4346-A0C8-5FB661D4AEAF}" sibTransId="{97746E08-B376-1D48-9254-71F3A103C4A7}"/>
    <dgm:cxn modelId="{020DAD66-A5E8-1546-AC81-3A87381E5478}" srcId="{A8EC5489-EF28-FA48-BDA7-368B65EDE8F4}" destId="{E16AE175-F595-E54D-9EA8-659E0645CCF1}" srcOrd="2" destOrd="0" parTransId="{31DD2031-F9C5-3A47-93DF-C9B28685C880}" sibTransId="{EB14D804-8400-0A45-9213-E262392F47FE}"/>
    <dgm:cxn modelId="{55A5AE1D-832A-4241-B31A-1EF2B3F17D54}" srcId="{540EE224-DE2A-D54A-BDB6-CAF6D0EBC3CA}" destId="{4046E0A1-17BE-FA49-A5FD-6993C7BC63D8}" srcOrd="1" destOrd="0" parTransId="{231F58B4-15DA-4C42-84D1-FCFE10FF0534}" sibTransId="{35E3B5EF-F388-D54A-A701-47418EDDB3D9}"/>
    <dgm:cxn modelId="{5B3C5C20-5C5A-4A4C-B5FB-7CEA1792AAED}" type="presOf" srcId="{90B61602-3E6F-6C4E-A135-18DE2415A8EF}" destId="{657A5F56-44CD-C248-9087-E83962181FF1}" srcOrd="0" destOrd="0" presId="urn:microsoft.com/office/officeart/2005/8/layout/hierarchy3"/>
    <dgm:cxn modelId="{86836F6D-8407-C747-899B-0A5438F5B759}" type="presOf" srcId="{5FC8002B-6A62-4F4B-84EF-C6BB624C38CC}" destId="{DD8501BE-B112-864A-84BF-9DF5F0B10BB7}" srcOrd="0" destOrd="0" presId="urn:microsoft.com/office/officeart/2005/8/layout/hierarchy3"/>
    <dgm:cxn modelId="{E3E62296-6B88-7B44-A3C6-6CD1D5AAE412}" type="presOf" srcId="{9CDB8803-11DD-6143-95F6-6B6A87B650FA}" destId="{BCB32D5A-7383-0F4B-AE7D-7252B0BB5557}" srcOrd="0" destOrd="0" presId="urn:microsoft.com/office/officeart/2005/8/layout/hierarchy3"/>
    <dgm:cxn modelId="{981413D1-735A-C648-8C20-5A439DC77BFC}" srcId="{540EE224-DE2A-D54A-BDB6-CAF6D0EBC3CA}" destId="{6E670B70-4077-DB4C-81EE-910B5F314E10}" srcOrd="0" destOrd="0" parTransId="{B209D922-2DA8-2541-8A53-669E69509360}" sibTransId="{CB8E63D7-C9E0-D142-B15A-2CBF6588DE75}"/>
    <dgm:cxn modelId="{61EC90F8-B1A0-CE4F-A071-0B627C6BCECC}" type="presOf" srcId="{51B6AA36-0FAC-4A4D-9273-2AA308D3D47C}" destId="{BF515688-D095-3E4E-A3A8-BEE9AF722FD4}" srcOrd="0" destOrd="0" presId="urn:microsoft.com/office/officeart/2005/8/layout/hierarchy3"/>
    <dgm:cxn modelId="{CCDB298A-0EB8-794A-BE24-DE140F9B53C8}" type="presOf" srcId="{9EABD95D-E72D-4143-B4FB-6A4B5E4C8869}" destId="{6A14D4C2-164C-9B40-8F78-D2E1AB08CEB2}" srcOrd="0" destOrd="0" presId="urn:microsoft.com/office/officeart/2005/8/layout/hierarchy3"/>
    <dgm:cxn modelId="{9CD90CE4-5E8D-5F40-8B8A-0A72FDFD32A3}" type="presOf" srcId="{4436AB35-6870-784E-9B9D-A5C5D5867466}" destId="{32BC2FAD-1557-394B-899A-73BBBE51EB4B}" srcOrd="0" destOrd="0" presId="urn:microsoft.com/office/officeart/2005/8/layout/hierarchy3"/>
    <dgm:cxn modelId="{C752660A-804F-3647-A9D9-8759B1096B4F}" type="presOf" srcId="{14448503-6F44-BB4C-8065-2CEC0EF5867A}" destId="{64624F9C-8B8C-6E49-840F-813B5703907A}" srcOrd="0" destOrd="0" presId="urn:microsoft.com/office/officeart/2005/8/layout/hierarchy3"/>
    <dgm:cxn modelId="{B5082915-ED00-3646-A24F-6AFB296E07A8}" type="presOf" srcId="{5FC8002B-6A62-4F4B-84EF-C6BB624C38CC}" destId="{C24CEE27-9773-9444-B398-93C06109424A}" srcOrd="1" destOrd="0" presId="urn:microsoft.com/office/officeart/2005/8/layout/hierarchy3"/>
    <dgm:cxn modelId="{6768FDD7-10FA-B54C-AB7F-3E883493C4B4}" srcId="{248D6324-62F9-1048-AB86-44E6149232DF}" destId="{9EABD95D-E72D-4143-B4FB-6A4B5E4C8869}" srcOrd="0" destOrd="0" parTransId="{2C621E66-6AF6-8544-A8E7-2552A872D0D7}" sibTransId="{32E163F1-AEB3-0147-B377-14D912C8C1B2}"/>
    <dgm:cxn modelId="{03B9C1BB-D3EC-4241-B1D7-1912B4CD7939}" type="presOf" srcId="{6E670B70-4077-DB4C-81EE-910B5F314E10}" destId="{D0C62996-7D08-9F4D-B821-7361D4404235}" srcOrd="1" destOrd="0" presId="urn:microsoft.com/office/officeart/2005/8/layout/hierarchy3"/>
    <dgm:cxn modelId="{91602BA4-4D0A-4646-B371-B4BF95CB5FA4}" type="presOf" srcId="{6C117D28-F521-1A4C-B515-6D11FE525446}" destId="{3AB7F8B2-C19E-B146-9B1F-9BC21EAD3035}" srcOrd="0" destOrd="0" presId="urn:microsoft.com/office/officeart/2005/8/layout/hierarchy3"/>
    <dgm:cxn modelId="{5A4577B5-B60E-9540-B8B7-FE7CD364004F}" type="presOf" srcId="{A1B2E190-3D05-A449-9E23-EFE7083E8831}" destId="{8C332269-8EA6-FA45-80DA-59DBD51BC610}" srcOrd="0" destOrd="0" presId="urn:microsoft.com/office/officeart/2005/8/layout/hierarchy3"/>
    <dgm:cxn modelId="{D36B9201-0425-BB43-B754-6F368B098F04}" type="presOf" srcId="{877E1911-7B4E-3A43-B86C-EB81522D3C62}" destId="{37FA6A82-7B37-044D-9112-5BFFF4864AC5}" srcOrd="0" destOrd="0" presId="urn:microsoft.com/office/officeart/2005/8/layout/hierarchy3"/>
    <dgm:cxn modelId="{5C9A9BA5-6420-844B-A083-680397E43EFA}" srcId="{4046E0A1-17BE-FA49-A5FD-6993C7BC63D8}" destId="{14448503-6F44-BB4C-8065-2CEC0EF5867A}" srcOrd="1" destOrd="0" parTransId="{C4703D52-AF8A-5443-AC11-D936C34E0B5B}" sibTransId="{56D6CC91-E292-1941-8A7D-271A01EDC5C6}"/>
    <dgm:cxn modelId="{70587D0D-DF1E-8848-A3FA-1F5D100B61CC}" type="presOf" srcId="{A8EC5489-EF28-FA48-BDA7-368B65EDE8F4}" destId="{D6546141-3B5C-3E4A-9CBE-8BF2B0ACF3F3}" srcOrd="0" destOrd="0" presId="urn:microsoft.com/office/officeart/2005/8/layout/hierarchy3"/>
    <dgm:cxn modelId="{35B85384-17B3-744F-8456-81E49A8CE086}" type="presOf" srcId="{F7D6EBF9-AD6B-854D-B62D-B3189316455C}" destId="{0A9A5D65-9D89-F94D-AE1D-3A58243EF989}" srcOrd="0" destOrd="0" presId="urn:microsoft.com/office/officeart/2005/8/layout/hierarchy3"/>
    <dgm:cxn modelId="{56F08E4A-E39F-034F-A912-73758827536E}" type="presOf" srcId="{6E670B70-4077-DB4C-81EE-910B5F314E10}" destId="{2858F933-4F9B-124E-B5B7-DA460A044959}" srcOrd="0" destOrd="0" presId="urn:microsoft.com/office/officeart/2005/8/layout/hierarchy3"/>
    <dgm:cxn modelId="{8D4383FD-F47E-5940-958D-509FC9990F02}" srcId="{540EE224-DE2A-D54A-BDB6-CAF6D0EBC3CA}" destId="{5FC8002B-6A62-4F4B-84EF-C6BB624C38CC}" srcOrd="3" destOrd="0" parTransId="{0E12180E-1792-5449-A809-FBDFDB2DC37D}" sibTransId="{882D17D4-6290-4344-8A00-1C29022B015D}"/>
    <dgm:cxn modelId="{C211F7B7-DC96-834F-B20A-B291576461E0}" type="presOf" srcId="{248D6324-62F9-1048-AB86-44E6149232DF}" destId="{7D5742C2-1F35-2947-9838-84EFBD6B66C6}" srcOrd="1" destOrd="0" presId="urn:microsoft.com/office/officeart/2005/8/layout/hierarchy3"/>
    <dgm:cxn modelId="{A64F3C7D-439C-0F47-8557-8CD11451FF74}" type="presOf" srcId="{5DC89831-C4A8-0B45-82CA-3B3ED6ACC631}" destId="{3145A174-0318-074A-A372-7A98FB4E6337}" srcOrd="0" destOrd="0" presId="urn:microsoft.com/office/officeart/2005/8/layout/hierarchy3"/>
    <dgm:cxn modelId="{E0DAF8AC-C40A-AD46-903E-190799B9E16E}" srcId="{540EE224-DE2A-D54A-BDB6-CAF6D0EBC3CA}" destId="{A8EC5489-EF28-FA48-BDA7-368B65EDE8F4}" srcOrd="2" destOrd="0" parTransId="{024C46D0-2537-2D49-B1DC-E01F464C29DB}" sibTransId="{A4B2D69E-10FC-9D4C-9962-65A214C51082}"/>
    <dgm:cxn modelId="{5FFEBC48-FE40-1C40-8BF8-AFCC36CBE9D7}" type="presParOf" srcId="{8AEDE435-C7A7-B949-894B-41C4FA21B6D1}" destId="{CB422B72-A24F-6347-B500-5D984BCF0FAF}" srcOrd="0" destOrd="0" presId="urn:microsoft.com/office/officeart/2005/8/layout/hierarchy3"/>
    <dgm:cxn modelId="{62FAFCC4-4239-5447-9C5D-F861B99180E3}" type="presParOf" srcId="{CB422B72-A24F-6347-B500-5D984BCF0FAF}" destId="{0086BAC2-065D-AA48-A919-161BBEF0DAEA}" srcOrd="0" destOrd="0" presId="urn:microsoft.com/office/officeart/2005/8/layout/hierarchy3"/>
    <dgm:cxn modelId="{DED91F40-2A78-FC49-9654-7071A6F6357A}" type="presParOf" srcId="{0086BAC2-065D-AA48-A919-161BBEF0DAEA}" destId="{2858F933-4F9B-124E-B5B7-DA460A044959}" srcOrd="0" destOrd="0" presId="urn:microsoft.com/office/officeart/2005/8/layout/hierarchy3"/>
    <dgm:cxn modelId="{C52EE89C-11EB-9449-A505-CE442F1F5FB0}" type="presParOf" srcId="{0086BAC2-065D-AA48-A919-161BBEF0DAEA}" destId="{D0C62996-7D08-9F4D-B821-7361D4404235}" srcOrd="1" destOrd="0" presId="urn:microsoft.com/office/officeart/2005/8/layout/hierarchy3"/>
    <dgm:cxn modelId="{E4027AAE-AD9B-5A43-8161-C0AA87FC9298}" type="presParOf" srcId="{CB422B72-A24F-6347-B500-5D984BCF0FAF}" destId="{3A3A4B0B-9DF5-4541-AAC5-7B4E50CBC6E5}" srcOrd="1" destOrd="0" presId="urn:microsoft.com/office/officeart/2005/8/layout/hierarchy3"/>
    <dgm:cxn modelId="{5D4D9DAA-705B-704B-B8B6-FC7779E4C9E3}" type="presParOf" srcId="{3A3A4B0B-9DF5-4541-AAC5-7B4E50CBC6E5}" destId="{C3011640-345D-A741-979E-6C2991AF1DE7}" srcOrd="0" destOrd="0" presId="urn:microsoft.com/office/officeart/2005/8/layout/hierarchy3"/>
    <dgm:cxn modelId="{C71FF36C-7A3F-2F41-80D8-284EF94C76A5}" type="presParOf" srcId="{3A3A4B0B-9DF5-4541-AAC5-7B4E50CBC6E5}" destId="{6C21C144-50CD-3546-B8A1-76531214EB6F}" srcOrd="1" destOrd="0" presId="urn:microsoft.com/office/officeart/2005/8/layout/hierarchy3"/>
    <dgm:cxn modelId="{CF4A899A-3E6D-4144-B5FA-04D8837E05BF}" type="presParOf" srcId="{3A3A4B0B-9DF5-4541-AAC5-7B4E50CBC6E5}" destId="{7322F0FB-CA77-9748-A5C1-507EA36375E1}" srcOrd="2" destOrd="0" presId="urn:microsoft.com/office/officeart/2005/8/layout/hierarchy3"/>
    <dgm:cxn modelId="{0721DE19-E568-8445-89AC-537CF78EEF10}" type="presParOf" srcId="{3A3A4B0B-9DF5-4541-AAC5-7B4E50CBC6E5}" destId="{125F4770-AB36-F54E-94A8-E5CB172E2D76}" srcOrd="3" destOrd="0" presId="urn:microsoft.com/office/officeart/2005/8/layout/hierarchy3"/>
    <dgm:cxn modelId="{80335011-14DE-9246-97E0-923C49AF16B4}" type="presParOf" srcId="{8AEDE435-C7A7-B949-894B-41C4FA21B6D1}" destId="{5E6C1DF3-14BF-5F41-BC97-F7B916A48B73}" srcOrd="1" destOrd="0" presId="urn:microsoft.com/office/officeart/2005/8/layout/hierarchy3"/>
    <dgm:cxn modelId="{9D55849C-C81C-5643-9C67-E6723EC5B30C}" type="presParOf" srcId="{5E6C1DF3-14BF-5F41-BC97-F7B916A48B73}" destId="{F0161A99-02F9-8B4C-8249-3A3EB712B573}" srcOrd="0" destOrd="0" presId="urn:microsoft.com/office/officeart/2005/8/layout/hierarchy3"/>
    <dgm:cxn modelId="{B8CE5D8F-47AA-A548-9EDA-1F2A71BA017B}" type="presParOf" srcId="{F0161A99-02F9-8B4C-8249-3A3EB712B573}" destId="{0B29A7DA-C950-344E-8C76-886690B614FE}" srcOrd="0" destOrd="0" presId="urn:microsoft.com/office/officeart/2005/8/layout/hierarchy3"/>
    <dgm:cxn modelId="{067B90DF-8B93-9344-A1D9-098F470C52B0}" type="presParOf" srcId="{F0161A99-02F9-8B4C-8249-3A3EB712B573}" destId="{F518FFA9-8B9D-D74A-9ECB-1CD5211B3B6C}" srcOrd="1" destOrd="0" presId="urn:microsoft.com/office/officeart/2005/8/layout/hierarchy3"/>
    <dgm:cxn modelId="{EA574BAF-A104-ED42-9570-BBC34E2E61E3}" type="presParOf" srcId="{5E6C1DF3-14BF-5F41-BC97-F7B916A48B73}" destId="{1ADD6F60-2AAC-5944-8712-962A09A25898}" srcOrd="1" destOrd="0" presId="urn:microsoft.com/office/officeart/2005/8/layout/hierarchy3"/>
    <dgm:cxn modelId="{10221E0C-D577-6C4A-BBF8-6F6023B6D0BE}" type="presParOf" srcId="{1ADD6F60-2AAC-5944-8712-962A09A25898}" destId="{32BC2FAD-1557-394B-899A-73BBBE51EB4B}" srcOrd="0" destOrd="0" presId="urn:microsoft.com/office/officeart/2005/8/layout/hierarchy3"/>
    <dgm:cxn modelId="{D4DE50EE-FBED-B540-875C-C831E341550D}" type="presParOf" srcId="{1ADD6F60-2AAC-5944-8712-962A09A25898}" destId="{BD5DD3C2-5890-B343-8393-5FB3E5A8B0BB}" srcOrd="1" destOrd="0" presId="urn:microsoft.com/office/officeart/2005/8/layout/hierarchy3"/>
    <dgm:cxn modelId="{A9748B03-69B4-D74F-8216-5E2C0BE3658F}" type="presParOf" srcId="{1ADD6F60-2AAC-5944-8712-962A09A25898}" destId="{154FAEAB-EF2C-AB42-8117-B272FED55944}" srcOrd="2" destOrd="0" presId="urn:microsoft.com/office/officeart/2005/8/layout/hierarchy3"/>
    <dgm:cxn modelId="{200DFAE3-28AE-C340-AAAB-22246D9DE48C}" type="presParOf" srcId="{1ADD6F60-2AAC-5944-8712-962A09A25898}" destId="{64624F9C-8B8C-6E49-840F-813B5703907A}" srcOrd="3" destOrd="0" presId="urn:microsoft.com/office/officeart/2005/8/layout/hierarchy3"/>
    <dgm:cxn modelId="{B467D241-B367-D34B-8B66-E8E38C70E0EA}" type="presParOf" srcId="{1ADD6F60-2AAC-5944-8712-962A09A25898}" destId="{46925429-733F-F14A-A10D-5D82CB97661F}" srcOrd="4" destOrd="0" presId="urn:microsoft.com/office/officeart/2005/8/layout/hierarchy3"/>
    <dgm:cxn modelId="{1F1ECBE5-D14A-9849-B80B-C37F030389F2}" type="presParOf" srcId="{1ADD6F60-2AAC-5944-8712-962A09A25898}" destId="{E110FB88-58C9-034B-BD07-1120BB8020FB}" srcOrd="5" destOrd="0" presId="urn:microsoft.com/office/officeart/2005/8/layout/hierarchy3"/>
    <dgm:cxn modelId="{1170FC1A-45F9-8642-9E44-B8E5D305CDE0}" type="presParOf" srcId="{1ADD6F60-2AAC-5944-8712-962A09A25898}" destId="{631FD056-9AF2-E949-98B4-2C354E07D2C6}" srcOrd="6" destOrd="0" presId="urn:microsoft.com/office/officeart/2005/8/layout/hierarchy3"/>
    <dgm:cxn modelId="{42276BDA-C2B8-D544-B83B-2BDB5F714CE1}" type="presParOf" srcId="{1ADD6F60-2AAC-5944-8712-962A09A25898}" destId="{3145A174-0318-074A-A372-7A98FB4E6337}" srcOrd="7" destOrd="0" presId="urn:microsoft.com/office/officeart/2005/8/layout/hierarchy3"/>
    <dgm:cxn modelId="{429B0742-7EA3-5D4D-AE56-C4AB47792B83}" type="presParOf" srcId="{1ADD6F60-2AAC-5944-8712-962A09A25898}" destId="{BCB32D5A-7383-0F4B-AE7D-7252B0BB5557}" srcOrd="8" destOrd="0" presId="urn:microsoft.com/office/officeart/2005/8/layout/hierarchy3"/>
    <dgm:cxn modelId="{D6DC6F47-06ED-A849-8734-23DC5C7D4612}" type="presParOf" srcId="{1ADD6F60-2AAC-5944-8712-962A09A25898}" destId="{0A9A5D65-9D89-F94D-AE1D-3A58243EF989}" srcOrd="9" destOrd="0" presId="urn:microsoft.com/office/officeart/2005/8/layout/hierarchy3"/>
    <dgm:cxn modelId="{8A16EBCE-D133-D341-A3FF-B623F23AF11B}" type="presParOf" srcId="{8AEDE435-C7A7-B949-894B-41C4FA21B6D1}" destId="{60D68344-0AA8-4341-850A-8F2A0F42C670}" srcOrd="2" destOrd="0" presId="urn:microsoft.com/office/officeart/2005/8/layout/hierarchy3"/>
    <dgm:cxn modelId="{2B944A1A-5860-5846-80E5-1E8624987E6E}" type="presParOf" srcId="{60D68344-0AA8-4341-850A-8F2A0F42C670}" destId="{A1B1D022-A1C8-9848-B54E-4E3440A96B44}" srcOrd="0" destOrd="0" presId="urn:microsoft.com/office/officeart/2005/8/layout/hierarchy3"/>
    <dgm:cxn modelId="{57179341-EEA0-3544-9E3B-D4DCF6978C0D}" type="presParOf" srcId="{A1B1D022-A1C8-9848-B54E-4E3440A96B44}" destId="{D6546141-3B5C-3E4A-9CBE-8BF2B0ACF3F3}" srcOrd="0" destOrd="0" presId="urn:microsoft.com/office/officeart/2005/8/layout/hierarchy3"/>
    <dgm:cxn modelId="{043ED3AD-20C1-C445-8560-1713B3400DE6}" type="presParOf" srcId="{A1B1D022-A1C8-9848-B54E-4E3440A96B44}" destId="{9F111011-F9FC-6841-BF7F-E309AB84F910}" srcOrd="1" destOrd="0" presId="urn:microsoft.com/office/officeart/2005/8/layout/hierarchy3"/>
    <dgm:cxn modelId="{329094C5-FDCC-4342-8597-888F6D9D17D1}" type="presParOf" srcId="{60D68344-0AA8-4341-850A-8F2A0F42C670}" destId="{9A2885D6-0CA0-5C42-B373-2224B0817B98}" srcOrd="1" destOrd="0" presId="urn:microsoft.com/office/officeart/2005/8/layout/hierarchy3"/>
    <dgm:cxn modelId="{BC30BC18-73B9-D245-AA02-8A5C260D9F54}" type="presParOf" srcId="{9A2885D6-0CA0-5C42-B373-2224B0817B98}" destId="{37FA6A82-7B37-044D-9112-5BFFF4864AC5}" srcOrd="0" destOrd="0" presId="urn:microsoft.com/office/officeart/2005/8/layout/hierarchy3"/>
    <dgm:cxn modelId="{54E193E6-6177-1D4D-9B18-1684D8C381D3}" type="presParOf" srcId="{9A2885D6-0CA0-5C42-B373-2224B0817B98}" destId="{36CF5F2F-5281-FF47-9D4B-DE10BC070BF3}" srcOrd="1" destOrd="0" presId="urn:microsoft.com/office/officeart/2005/8/layout/hierarchy3"/>
    <dgm:cxn modelId="{293CAD59-970B-C549-8176-7863EA6CFBCF}" type="presParOf" srcId="{9A2885D6-0CA0-5C42-B373-2224B0817B98}" destId="{3AB7F8B2-C19E-B146-9B1F-9BC21EAD3035}" srcOrd="2" destOrd="0" presId="urn:microsoft.com/office/officeart/2005/8/layout/hierarchy3"/>
    <dgm:cxn modelId="{0E251921-3583-8340-BEF5-69817A8850AB}" type="presParOf" srcId="{9A2885D6-0CA0-5C42-B373-2224B0817B98}" destId="{657A5F56-44CD-C248-9087-E83962181FF1}" srcOrd="3" destOrd="0" presId="urn:microsoft.com/office/officeart/2005/8/layout/hierarchy3"/>
    <dgm:cxn modelId="{DFCC4621-C2F1-7742-8DB5-78A9C9A38566}" type="presParOf" srcId="{9A2885D6-0CA0-5C42-B373-2224B0817B98}" destId="{16BA4F5D-B0DD-5340-8C00-D9CF020C4E98}" srcOrd="4" destOrd="0" presId="urn:microsoft.com/office/officeart/2005/8/layout/hierarchy3"/>
    <dgm:cxn modelId="{4781563E-8451-DA46-BE6D-68AB79857BB9}" type="presParOf" srcId="{9A2885D6-0CA0-5C42-B373-2224B0817B98}" destId="{6296A246-CB46-8544-8AD7-05E1DE4DFB0C}" srcOrd="5" destOrd="0" presId="urn:microsoft.com/office/officeart/2005/8/layout/hierarchy3"/>
    <dgm:cxn modelId="{46370468-BBA1-D347-8DDB-26EAC08545B9}" type="presParOf" srcId="{8AEDE435-C7A7-B949-894B-41C4FA21B6D1}" destId="{46513C3E-5C0D-424E-8704-5C3D8DB0C75B}" srcOrd="3" destOrd="0" presId="urn:microsoft.com/office/officeart/2005/8/layout/hierarchy3"/>
    <dgm:cxn modelId="{CE1B03EC-1862-3E4B-8BA0-73F8F846EF02}" type="presParOf" srcId="{46513C3E-5C0D-424E-8704-5C3D8DB0C75B}" destId="{7A7DBF4A-57D0-AA48-B9E4-083FC31266A2}" srcOrd="0" destOrd="0" presId="urn:microsoft.com/office/officeart/2005/8/layout/hierarchy3"/>
    <dgm:cxn modelId="{E7AFEC43-3A34-8A4A-AE04-5BCCCBDA99E6}" type="presParOf" srcId="{7A7DBF4A-57D0-AA48-B9E4-083FC31266A2}" destId="{DD8501BE-B112-864A-84BF-9DF5F0B10BB7}" srcOrd="0" destOrd="0" presId="urn:microsoft.com/office/officeart/2005/8/layout/hierarchy3"/>
    <dgm:cxn modelId="{28D3B63A-DEAD-7A46-BB66-53D394DC25B7}" type="presParOf" srcId="{7A7DBF4A-57D0-AA48-B9E4-083FC31266A2}" destId="{C24CEE27-9773-9444-B398-93C06109424A}" srcOrd="1" destOrd="0" presId="urn:microsoft.com/office/officeart/2005/8/layout/hierarchy3"/>
    <dgm:cxn modelId="{CCE9F3DC-5A3A-BE4B-88B1-5A97A09C0A8F}" type="presParOf" srcId="{46513C3E-5C0D-424E-8704-5C3D8DB0C75B}" destId="{4C25119A-6027-224A-A2DA-17BEDE61070A}" srcOrd="1" destOrd="0" presId="urn:microsoft.com/office/officeart/2005/8/layout/hierarchy3"/>
    <dgm:cxn modelId="{CED28173-DF91-0541-BBD7-5C60FDD6B2B9}" type="presParOf" srcId="{4C25119A-6027-224A-A2DA-17BEDE61070A}" destId="{3458F0F2-32C3-934A-BE53-9082F4893346}" srcOrd="0" destOrd="0" presId="urn:microsoft.com/office/officeart/2005/8/layout/hierarchy3"/>
    <dgm:cxn modelId="{292A2BBE-5E4F-6046-9824-4F67FA6BF87D}" type="presParOf" srcId="{4C25119A-6027-224A-A2DA-17BEDE61070A}" destId="{BB6062AC-B708-2247-93EA-6A3D991835D2}" srcOrd="1" destOrd="0" presId="urn:microsoft.com/office/officeart/2005/8/layout/hierarchy3"/>
    <dgm:cxn modelId="{A01F5522-617C-3641-A877-B2AB9A232D74}" type="presParOf" srcId="{4C25119A-6027-224A-A2DA-17BEDE61070A}" destId="{8C332269-8EA6-FA45-80DA-59DBD51BC610}" srcOrd="2" destOrd="0" presId="urn:microsoft.com/office/officeart/2005/8/layout/hierarchy3"/>
    <dgm:cxn modelId="{711C688E-3E22-C14F-A0F7-F2FB253F37C5}" type="presParOf" srcId="{4C25119A-6027-224A-A2DA-17BEDE61070A}" destId="{BF515688-D095-3E4E-A3A8-BEE9AF722FD4}" srcOrd="3" destOrd="0" presId="urn:microsoft.com/office/officeart/2005/8/layout/hierarchy3"/>
    <dgm:cxn modelId="{832C7BFD-9066-654A-B14A-472D013B85B1}" type="presParOf" srcId="{8AEDE435-C7A7-B949-894B-41C4FA21B6D1}" destId="{951FE2C1-2585-0A4F-85C1-362EE9B4885E}" srcOrd="4" destOrd="0" presId="urn:microsoft.com/office/officeart/2005/8/layout/hierarchy3"/>
    <dgm:cxn modelId="{EC714410-94C7-F448-B605-0395AA1E59FF}" type="presParOf" srcId="{951FE2C1-2585-0A4F-85C1-362EE9B4885E}" destId="{09624579-D72E-7D4D-A538-56778A616AD4}" srcOrd="0" destOrd="0" presId="urn:microsoft.com/office/officeart/2005/8/layout/hierarchy3"/>
    <dgm:cxn modelId="{AF4CEC8F-F7C2-A74A-BC67-F27BE4535BD9}" type="presParOf" srcId="{09624579-D72E-7D4D-A538-56778A616AD4}" destId="{10E55579-BE9D-7848-9123-51E585A472C9}" srcOrd="0" destOrd="0" presId="urn:microsoft.com/office/officeart/2005/8/layout/hierarchy3"/>
    <dgm:cxn modelId="{A778F272-236F-7848-8159-D0F47676355C}" type="presParOf" srcId="{09624579-D72E-7D4D-A538-56778A616AD4}" destId="{7D5742C2-1F35-2947-9838-84EFBD6B66C6}" srcOrd="1" destOrd="0" presId="urn:microsoft.com/office/officeart/2005/8/layout/hierarchy3"/>
    <dgm:cxn modelId="{4FC450CA-6B15-3847-8825-9D50512B1948}" type="presParOf" srcId="{951FE2C1-2585-0A4F-85C1-362EE9B4885E}" destId="{21C91B69-1E6C-B54B-A234-2211CDB534D3}" srcOrd="1" destOrd="0" presId="urn:microsoft.com/office/officeart/2005/8/layout/hierarchy3"/>
    <dgm:cxn modelId="{258B9357-BCB7-B64D-967F-8AEEFAD87988}" type="presParOf" srcId="{21C91B69-1E6C-B54B-A234-2211CDB534D3}" destId="{C98B478E-9E89-E34D-8980-7BF9D5004A6F}" srcOrd="0" destOrd="0" presId="urn:microsoft.com/office/officeart/2005/8/layout/hierarchy3"/>
    <dgm:cxn modelId="{6437FB16-02F2-AF49-A115-43A561FAC3B3}" type="presParOf" srcId="{21C91B69-1E6C-B54B-A234-2211CDB534D3}" destId="{6A14D4C2-164C-9B40-8F78-D2E1AB08CEB2}" srcOrd="1" destOrd="0" presId="urn:microsoft.com/office/officeart/2005/8/layout/hierarchy3"/>
    <dgm:cxn modelId="{40AD84FB-A225-BB40-99B2-C8F856F2269B}" type="presParOf" srcId="{21C91B69-1E6C-B54B-A234-2211CDB534D3}" destId="{361C4A60-DA72-3949-8E0D-D0CD6D278A44}" srcOrd="2" destOrd="0" presId="urn:microsoft.com/office/officeart/2005/8/layout/hierarchy3"/>
    <dgm:cxn modelId="{963B88F8-BD7B-0247-BAC8-82AEEE8B5509}" type="presParOf" srcId="{21C91B69-1E6C-B54B-A234-2211CDB534D3}" destId="{BB9AF73F-0211-994D-9A56-0859F805257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4E7B6A-4CF9-424C-B979-0F02232BB4DC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D9CC5B-0A35-1448-AA3F-3F0D4329DFFE}">
      <dgm:prSet phldrT="[Text]" custT="1"/>
      <dgm:spPr/>
      <dgm:t>
        <a:bodyPr/>
        <a:lstStyle/>
        <a:p>
          <a:r>
            <a:rPr lang="en-US" sz="1400" dirty="0" smtClean="0"/>
            <a:t>Financing responses to NGE impacts</a:t>
          </a:r>
          <a:endParaRPr lang="en-US" sz="1400" dirty="0"/>
        </a:p>
      </dgm:t>
    </dgm:pt>
    <dgm:pt modelId="{8E4E20D2-0583-CD43-A2A2-3915C38ED1E5}" type="parTrans" cxnId="{0CCBFA63-6F22-1D4E-A067-2A420DD43631}">
      <dgm:prSet/>
      <dgm:spPr/>
      <dgm:t>
        <a:bodyPr/>
        <a:lstStyle/>
        <a:p>
          <a:endParaRPr lang="en-US"/>
        </a:p>
      </dgm:t>
    </dgm:pt>
    <dgm:pt modelId="{05DBBF32-8EFF-1D45-A40E-DB57DE8ED507}" type="sibTrans" cxnId="{0CCBFA63-6F22-1D4E-A067-2A420DD43631}">
      <dgm:prSet/>
      <dgm:spPr/>
      <dgm:t>
        <a:bodyPr/>
        <a:lstStyle/>
        <a:p>
          <a:endParaRPr lang="en-US"/>
        </a:p>
      </dgm:t>
    </dgm:pt>
    <dgm:pt modelId="{E85F0D8B-25A6-0E47-BDBC-5B76E3FDC40C}">
      <dgm:prSet phldrT="[Text]" custT="1"/>
      <dgm:spPr/>
      <dgm:t>
        <a:bodyPr/>
        <a:lstStyle/>
        <a:p>
          <a:r>
            <a:rPr lang="en-US" sz="1300" dirty="0" smtClean="0"/>
            <a:t>Ad valorem severance tax</a:t>
          </a:r>
          <a:endParaRPr lang="en-US" sz="1300" dirty="0"/>
        </a:p>
      </dgm:t>
    </dgm:pt>
    <dgm:pt modelId="{3BBC0641-CA79-D041-BA01-9796904AEB5C}" type="parTrans" cxnId="{C70E2151-C210-F14B-AC6F-98724529ED46}">
      <dgm:prSet/>
      <dgm:spPr/>
      <dgm:t>
        <a:bodyPr/>
        <a:lstStyle/>
        <a:p>
          <a:endParaRPr lang="en-US" sz="3600"/>
        </a:p>
      </dgm:t>
    </dgm:pt>
    <dgm:pt modelId="{C1982DE4-1323-544A-8073-66DBAFF30E33}" type="sibTrans" cxnId="{C70E2151-C210-F14B-AC6F-98724529ED46}">
      <dgm:prSet/>
      <dgm:spPr/>
      <dgm:t>
        <a:bodyPr/>
        <a:lstStyle/>
        <a:p>
          <a:endParaRPr lang="en-US"/>
        </a:p>
      </dgm:t>
    </dgm:pt>
    <dgm:pt modelId="{3E816D7B-DE85-3E4A-9B97-28577CE399BA}">
      <dgm:prSet phldrT="[Text]" custT="1"/>
      <dgm:spPr/>
      <dgm:t>
        <a:bodyPr/>
        <a:lstStyle/>
        <a:p>
          <a:r>
            <a:rPr lang="en-US" sz="1300" dirty="0" smtClean="0"/>
            <a:t>Fixed (per unit) severance tax</a:t>
          </a:r>
          <a:endParaRPr lang="en-US" sz="1300" dirty="0"/>
        </a:p>
      </dgm:t>
    </dgm:pt>
    <dgm:pt modelId="{5AC91FE1-D385-294C-951D-EEFF395E8868}" type="parTrans" cxnId="{4BFF1070-C478-1345-B132-BC675EA364A7}">
      <dgm:prSet/>
      <dgm:spPr/>
      <dgm:t>
        <a:bodyPr/>
        <a:lstStyle/>
        <a:p>
          <a:endParaRPr lang="en-US" sz="3600"/>
        </a:p>
      </dgm:t>
    </dgm:pt>
    <dgm:pt modelId="{B2C60990-FBA4-B747-81B1-6DFDBD2EEA3E}" type="sibTrans" cxnId="{4BFF1070-C478-1345-B132-BC675EA364A7}">
      <dgm:prSet/>
      <dgm:spPr/>
      <dgm:t>
        <a:bodyPr/>
        <a:lstStyle/>
        <a:p>
          <a:endParaRPr lang="en-US"/>
        </a:p>
      </dgm:t>
    </dgm:pt>
    <dgm:pt modelId="{238E9829-EF41-184B-88F9-8F81E927EBD7}">
      <dgm:prSet phldrT="[Text]" custT="1"/>
      <dgm:spPr/>
      <dgm:t>
        <a:bodyPr/>
        <a:lstStyle/>
        <a:p>
          <a:r>
            <a:rPr lang="en-US" sz="1400" dirty="0" smtClean="0"/>
            <a:t>Engaging community stakeholders</a:t>
          </a:r>
          <a:endParaRPr lang="en-US" sz="1400" dirty="0"/>
        </a:p>
      </dgm:t>
    </dgm:pt>
    <dgm:pt modelId="{BF94AE22-4B7A-C94B-9B81-3F07DEEF6F1B}" type="parTrans" cxnId="{837494F3-E225-B54D-A39C-699733DD35A3}">
      <dgm:prSet/>
      <dgm:spPr/>
      <dgm:t>
        <a:bodyPr/>
        <a:lstStyle/>
        <a:p>
          <a:endParaRPr lang="en-US"/>
        </a:p>
      </dgm:t>
    </dgm:pt>
    <dgm:pt modelId="{C9E16B6F-43AB-E74E-9FC9-A8AD4A95D121}" type="sibTrans" cxnId="{837494F3-E225-B54D-A39C-699733DD35A3}">
      <dgm:prSet/>
      <dgm:spPr/>
      <dgm:t>
        <a:bodyPr/>
        <a:lstStyle/>
        <a:p>
          <a:endParaRPr lang="en-US"/>
        </a:p>
      </dgm:t>
    </dgm:pt>
    <dgm:pt modelId="{C8C429F9-3A92-2D4A-B29D-699ADEB5709C}">
      <dgm:prSet phldrT="[Text]" custT="1"/>
      <dgm:spPr/>
      <dgm:t>
        <a:bodyPr/>
        <a:lstStyle/>
        <a:p>
          <a:r>
            <a:rPr lang="en-US" sz="1300" dirty="0" smtClean="0"/>
            <a:t>Education efforts for community leaders</a:t>
          </a:r>
          <a:endParaRPr lang="en-US" sz="1300" dirty="0"/>
        </a:p>
      </dgm:t>
    </dgm:pt>
    <dgm:pt modelId="{7FADE2FE-D35D-E949-A409-83170F22FA6F}" type="parTrans" cxnId="{F7DD12FE-F476-9041-A68C-F519DDA17F17}">
      <dgm:prSet/>
      <dgm:spPr/>
      <dgm:t>
        <a:bodyPr/>
        <a:lstStyle/>
        <a:p>
          <a:endParaRPr lang="en-US" sz="3600"/>
        </a:p>
      </dgm:t>
    </dgm:pt>
    <dgm:pt modelId="{9D4AA497-CFEC-8C46-8E48-7F1370342BE2}" type="sibTrans" cxnId="{F7DD12FE-F476-9041-A68C-F519DDA17F17}">
      <dgm:prSet/>
      <dgm:spPr/>
      <dgm:t>
        <a:bodyPr/>
        <a:lstStyle/>
        <a:p>
          <a:endParaRPr lang="en-US"/>
        </a:p>
      </dgm:t>
    </dgm:pt>
    <dgm:pt modelId="{F8B600B5-11BD-B546-8804-D80FAB1E6864}">
      <dgm:prSet custT="1"/>
      <dgm:spPr/>
      <dgm:t>
        <a:bodyPr/>
        <a:lstStyle/>
        <a:p>
          <a:r>
            <a:rPr lang="en-US" sz="1300" dirty="0" smtClean="0"/>
            <a:t>Resource revenue trust funds</a:t>
          </a:r>
          <a:endParaRPr lang="en-US" sz="1300" dirty="0"/>
        </a:p>
      </dgm:t>
    </dgm:pt>
    <dgm:pt modelId="{F050028A-99D9-DD49-AC0D-22D1F7979722}" type="parTrans" cxnId="{8DF0ADD9-600B-844D-BE5C-BE9D980CB758}">
      <dgm:prSet/>
      <dgm:spPr/>
      <dgm:t>
        <a:bodyPr/>
        <a:lstStyle/>
        <a:p>
          <a:endParaRPr lang="en-US" sz="3600"/>
        </a:p>
      </dgm:t>
    </dgm:pt>
    <dgm:pt modelId="{16BB2307-5C5C-6446-80EB-882FA24FB7C3}" type="sibTrans" cxnId="{8DF0ADD9-600B-844D-BE5C-BE9D980CB758}">
      <dgm:prSet/>
      <dgm:spPr/>
      <dgm:t>
        <a:bodyPr/>
        <a:lstStyle/>
        <a:p>
          <a:endParaRPr lang="en-US"/>
        </a:p>
      </dgm:t>
    </dgm:pt>
    <dgm:pt modelId="{8639C777-DA61-4541-A59F-78B11110610D}">
      <dgm:prSet custT="1"/>
      <dgm:spPr/>
      <dgm:t>
        <a:bodyPr/>
        <a:lstStyle/>
        <a:p>
          <a:r>
            <a:rPr lang="en-US" sz="1300" dirty="0" smtClean="0"/>
            <a:t>Voluntary mitigation funds</a:t>
          </a:r>
          <a:endParaRPr lang="en-US" sz="1300" dirty="0"/>
        </a:p>
      </dgm:t>
    </dgm:pt>
    <dgm:pt modelId="{C7C7F4B2-981B-DE45-954E-E0E966D1B797}" type="parTrans" cxnId="{C1A86165-D11F-3148-91A7-1DB125C69684}">
      <dgm:prSet/>
      <dgm:spPr/>
      <dgm:t>
        <a:bodyPr/>
        <a:lstStyle/>
        <a:p>
          <a:endParaRPr lang="en-US" sz="3600"/>
        </a:p>
      </dgm:t>
    </dgm:pt>
    <dgm:pt modelId="{B5289B90-8B02-6444-8DC9-F77E7F1E8AE3}" type="sibTrans" cxnId="{C1A86165-D11F-3148-91A7-1DB125C69684}">
      <dgm:prSet/>
      <dgm:spPr/>
      <dgm:t>
        <a:bodyPr/>
        <a:lstStyle/>
        <a:p>
          <a:endParaRPr lang="en-US"/>
        </a:p>
      </dgm:t>
    </dgm:pt>
    <dgm:pt modelId="{F5E3BC03-E1AD-8B4D-AF4D-226629536E7B}">
      <dgm:prSet custT="1"/>
      <dgm:spPr/>
      <dgm:t>
        <a:bodyPr/>
        <a:lstStyle/>
        <a:p>
          <a:r>
            <a:rPr lang="en-US" sz="1300" dirty="0" smtClean="0"/>
            <a:t>Revenue-sharing between governmental levels/units</a:t>
          </a:r>
          <a:endParaRPr lang="en-US" sz="1300" dirty="0"/>
        </a:p>
      </dgm:t>
    </dgm:pt>
    <dgm:pt modelId="{98282C3B-7562-3A4F-8195-07AE12F0211B}" type="parTrans" cxnId="{6729D75C-4DB0-1341-980C-232CD44F4D40}">
      <dgm:prSet/>
      <dgm:spPr/>
      <dgm:t>
        <a:bodyPr/>
        <a:lstStyle/>
        <a:p>
          <a:endParaRPr lang="en-US" sz="3600"/>
        </a:p>
      </dgm:t>
    </dgm:pt>
    <dgm:pt modelId="{4F439FEE-CE86-BB46-90AD-AD266A05F182}" type="sibTrans" cxnId="{6729D75C-4DB0-1341-980C-232CD44F4D40}">
      <dgm:prSet/>
      <dgm:spPr/>
      <dgm:t>
        <a:bodyPr/>
        <a:lstStyle/>
        <a:p>
          <a:endParaRPr lang="en-US"/>
        </a:p>
      </dgm:t>
    </dgm:pt>
    <dgm:pt modelId="{A255C978-F9C2-9D4E-A31E-644D58DAE280}">
      <dgm:prSet custT="1"/>
      <dgm:spPr/>
      <dgm:t>
        <a:bodyPr/>
        <a:lstStyle/>
        <a:p>
          <a:r>
            <a:rPr lang="en-US" sz="1400" dirty="0" smtClean="0"/>
            <a:t>Housing</a:t>
          </a:r>
          <a:endParaRPr lang="en-US" sz="1400" dirty="0"/>
        </a:p>
      </dgm:t>
    </dgm:pt>
    <dgm:pt modelId="{0046C197-EFF8-304C-86BD-C71C6808059E}" type="parTrans" cxnId="{67480F28-85B9-DE46-BFDA-25B00930FDBE}">
      <dgm:prSet/>
      <dgm:spPr/>
      <dgm:t>
        <a:bodyPr/>
        <a:lstStyle/>
        <a:p>
          <a:endParaRPr lang="en-US"/>
        </a:p>
      </dgm:t>
    </dgm:pt>
    <dgm:pt modelId="{53285F47-6817-CB46-BAB5-069E9BF8933B}" type="sibTrans" cxnId="{67480F28-85B9-DE46-BFDA-25B00930FDBE}">
      <dgm:prSet/>
      <dgm:spPr/>
      <dgm:t>
        <a:bodyPr/>
        <a:lstStyle/>
        <a:p>
          <a:endParaRPr lang="en-US"/>
        </a:p>
      </dgm:t>
    </dgm:pt>
    <dgm:pt modelId="{4197CE2B-1FC6-314B-82A2-3EC126A062C9}">
      <dgm:prSet custT="1"/>
      <dgm:spPr/>
      <dgm:t>
        <a:bodyPr/>
        <a:lstStyle/>
        <a:p>
          <a:r>
            <a:rPr lang="en-US" sz="1400" dirty="0" smtClean="0"/>
            <a:t>Sociological impacts</a:t>
          </a:r>
          <a:endParaRPr lang="en-US" sz="1400" dirty="0"/>
        </a:p>
      </dgm:t>
    </dgm:pt>
    <dgm:pt modelId="{FC1F9302-E438-DC4F-A144-41200B6841B5}" type="parTrans" cxnId="{F3F32077-D7F9-AD4B-82FB-D7658F7987DC}">
      <dgm:prSet/>
      <dgm:spPr/>
      <dgm:t>
        <a:bodyPr/>
        <a:lstStyle/>
        <a:p>
          <a:endParaRPr lang="en-US"/>
        </a:p>
      </dgm:t>
    </dgm:pt>
    <dgm:pt modelId="{E5D0FB39-9AB9-D347-B630-44287FC0F6F4}" type="sibTrans" cxnId="{F3F32077-D7F9-AD4B-82FB-D7658F7987DC}">
      <dgm:prSet/>
      <dgm:spPr/>
      <dgm:t>
        <a:bodyPr/>
        <a:lstStyle/>
        <a:p>
          <a:endParaRPr lang="en-US"/>
        </a:p>
      </dgm:t>
    </dgm:pt>
    <dgm:pt modelId="{EBAA23B4-1DBE-DD4E-A43F-81B22CCECE3E}">
      <dgm:prSet phldrT="[Text]" custT="1"/>
      <dgm:spPr/>
      <dgm:t>
        <a:bodyPr/>
        <a:lstStyle/>
        <a:p>
          <a:r>
            <a:rPr lang="en-US" sz="1300" dirty="0" smtClean="0"/>
            <a:t>Public deliberation forums</a:t>
          </a:r>
          <a:endParaRPr lang="en-US" sz="1300" dirty="0"/>
        </a:p>
      </dgm:t>
    </dgm:pt>
    <dgm:pt modelId="{AE4E917A-CAC6-2D4E-B78A-3F992F834C23}" type="sibTrans" cxnId="{A6F61076-C7E6-3E41-8E91-7124BD0B894A}">
      <dgm:prSet/>
      <dgm:spPr/>
      <dgm:t>
        <a:bodyPr/>
        <a:lstStyle/>
        <a:p>
          <a:endParaRPr lang="en-US"/>
        </a:p>
      </dgm:t>
    </dgm:pt>
    <dgm:pt modelId="{A837DC31-EEF9-FA4B-ACCE-3F257739BEC7}" type="parTrans" cxnId="{A6F61076-C7E6-3E41-8E91-7124BD0B894A}">
      <dgm:prSet/>
      <dgm:spPr/>
      <dgm:t>
        <a:bodyPr/>
        <a:lstStyle/>
        <a:p>
          <a:endParaRPr lang="en-US" sz="3600"/>
        </a:p>
      </dgm:t>
    </dgm:pt>
    <dgm:pt modelId="{0A532EB0-916B-DD40-941A-09DDE1FBDE6D}">
      <dgm:prSet custT="1"/>
      <dgm:spPr/>
      <dgm:t>
        <a:bodyPr/>
        <a:lstStyle/>
        <a:p>
          <a:r>
            <a:rPr lang="en-US" sz="1300" dirty="0" smtClean="0"/>
            <a:t>Community social events engaging  current &amp; new residents</a:t>
          </a:r>
          <a:endParaRPr lang="en-US" sz="1300" dirty="0"/>
        </a:p>
      </dgm:t>
    </dgm:pt>
    <dgm:pt modelId="{6A8AE49F-51F0-3943-AD28-DB45BC8B4C5B}" type="parTrans" cxnId="{F2650C5F-7B83-EB4E-9ACA-FEE13F30E368}">
      <dgm:prSet/>
      <dgm:spPr/>
      <dgm:t>
        <a:bodyPr/>
        <a:lstStyle/>
        <a:p>
          <a:endParaRPr lang="en-US" sz="3600"/>
        </a:p>
      </dgm:t>
    </dgm:pt>
    <dgm:pt modelId="{ECFF95E5-CCCD-1149-B805-8DAB20031468}" type="sibTrans" cxnId="{F2650C5F-7B83-EB4E-9ACA-FEE13F30E368}">
      <dgm:prSet/>
      <dgm:spPr/>
      <dgm:t>
        <a:bodyPr/>
        <a:lstStyle/>
        <a:p>
          <a:endParaRPr lang="en-US"/>
        </a:p>
      </dgm:t>
    </dgm:pt>
    <dgm:pt modelId="{A4805C94-0DF5-F544-92A9-02333AE8AEA1}">
      <dgm:prSet custT="1"/>
      <dgm:spPr/>
      <dgm:t>
        <a:bodyPr/>
        <a:lstStyle/>
        <a:p>
          <a:r>
            <a:rPr lang="en-US" sz="1300" dirty="0" smtClean="0"/>
            <a:t>Community-built housing</a:t>
          </a:r>
          <a:endParaRPr lang="en-US" sz="1300" dirty="0"/>
        </a:p>
      </dgm:t>
    </dgm:pt>
    <dgm:pt modelId="{AD95C731-5921-C642-B47E-8CE6879BB86B}" type="parTrans" cxnId="{2B24AC58-6DA6-9442-A45E-E4A5DDC83C45}">
      <dgm:prSet/>
      <dgm:spPr/>
      <dgm:t>
        <a:bodyPr/>
        <a:lstStyle/>
        <a:p>
          <a:endParaRPr lang="en-US" sz="3600"/>
        </a:p>
      </dgm:t>
    </dgm:pt>
    <dgm:pt modelId="{7375EEE8-60B2-0B4F-BA40-5D9DF3F75056}" type="sibTrans" cxnId="{2B24AC58-6DA6-9442-A45E-E4A5DDC83C45}">
      <dgm:prSet/>
      <dgm:spPr/>
      <dgm:t>
        <a:bodyPr/>
        <a:lstStyle/>
        <a:p>
          <a:endParaRPr lang="en-US"/>
        </a:p>
      </dgm:t>
    </dgm:pt>
    <dgm:pt modelId="{F1EE6AD5-455F-9845-9BD2-387280C5F346}">
      <dgm:prSet custT="1"/>
      <dgm:spPr/>
      <dgm:t>
        <a:bodyPr/>
        <a:lstStyle/>
        <a:p>
          <a:r>
            <a:rPr lang="en-US" sz="1300" dirty="0" smtClean="0"/>
            <a:t>Developer-built housing</a:t>
          </a:r>
          <a:endParaRPr lang="en-US" sz="1300" dirty="0"/>
        </a:p>
      </dgm:t>
    </dgm:pt>
    <dgm:pt modelId="{AEC91734-C9A0-824E-BC2F-47116001689E}" type="parTrans" cxnId="{69604C0E-3028-1B44-80E5-885EA263416B}">
      <dgm:prSet/>
      <dgm:spPr/>
      <dgm:t>
        <a:bodyPr/>
        <a:lstStyle/>
        <a:p>
          <a:endParaRPr lang="en-US" sz="3600"/>
        </a:p>
      </dgm:t>
    </dgm:pt>
    <dgm:pt modelId="{24933BBA-CD0E-D34B-8F63-BE0007A78534}" type="sibTrans" cxnId="{69604C0E-3028-1B44-80E5-885EA263416B}">
      <dgm:prSet/>
      <dgm:spPr/>
      <dgm:t>
        <a:bodyPr/>
        <a:lstStyle/>
        <a:p>
          <a:endParaRPr lang="en-US"/>
        </a:p>
      </dgm:t>
    </dgm:pt>
    <dgm:pt modelId="{94A85A37-AFDE-654D-905F-FE76987726B9}">
      <dgm:prSet custT="1"/>
      <dgm:spPr/>
      <dgm:t>
        <a:bodyPr/>
        <a:lstStyle/>
        <a:p>
          <a:r>
            <a:rPr lang="en-US" sz="1300" dirty="0" smtClean="0"/>
            <a:t>Facilitation of private housing development</a:t>
          </a:r>
          <a:endParaRPr lang="en-US" sz="1300" dirty="0"/>
        </a:p>
      </dgm:t>
    </dgm:pt>
    <dgm:pt modelId="{56ED7561-C894-B440-8336-A683C4A4EE1F}" type="parTrans" cxnId="{936E6967-21A9-BB49-987A-AB55874F8A6A}">
      <dgm:prSet/>
      <dgm:spPr/>
      <dgm:t>
        <a:bodyPr/>
        <a:lstStyle/>
        <a:p>
          <a:endParaRPr lang="en-US" sz="3600"/>
        </a:p>
      </dgm:t>
    </dgm:pt>
    <dgm:pt modelId="{0ABE03F4-8ACA-994F-BC32-28A699F62FA7}" type="sibTrans" cxnId="{936E6967-21A9-BB49-987A-AB55874F8A6A}">
      <dgm:prSet/>
      <dgm:spPr/>
      <dgm:t>
        <a:bodyPr/>
        <a:lstStyle/>
        <a:p>
          <a:endParaRPr lang="en-US"/>
        </a:p>
      </dgm:t>
    </dgm:pt>
    <dgm:pt modelId="{641DA0B0-E7E1-144F-8DF4-B005FFE9FB5D}">
      <dgm:prSet custT="1"/>
      <dgm:spPr/>
      <dgm:t>
        <a:bodyPr/>
        <a:lstStyle/>
        <a:p>
          <a:r>
            <a:rPr lang="en-US" sz="1300" dirty="0" smtClean="0"/>
            <a:t>Streamline housing approval / permit process</a:t>
          </a:r>
          <a:endParaRPr lang="en-US" sz="1300" dirty="0"/>
        </a:p>
      </dgm:t>
    </dgm:pt>
    <dgm:pt modelId="{F1022358-F445-3143-AF0C-97CF68144F2D}" type="parTrans" cxnId="{C904F856-A864-584A-8CE0-B76EF80EC90F}">
      <dgm:prSet/>
      <dgm:spPr/>
      <dgm:t>
        <a:bodyPr/>
        <a:lstStyle/>
        <a:p>
          <a:endParaRPr lang="en-US" sz="3600"/>
        </a:p>
      </dgm:t>
    </dgm:pt>
    <dgm:pt modelId="{4095262B-DDFB-5947-ACFD-E009A7D8FD1B}" type="sibTrans" cxnId="{C904F856-A864-584A-8CE0-B76EF80EC90F}">
      <dgm:prSet/>
      <dgm:spPr/>
      <dgm:t>
        <a:bodyPr/>
        <a:lstStyle/>
        <a:p>
          <a:endParaRPr lang="en-US"/>
        </a:p>
      </dgm:t>
    </dgm:pt>
    <dgm:pt modelId="{EBDE3AAC-4C1B-FC4E-840C-4FC3845CB333}">
      <dgm:prSet custT="1"/>
      <dgm:spPr/>
      <dgm:t>
        <a:bodyPr/>
        <a:lstStyle/>
        <a:p>
          <a:r>
            <a:rPr lang="en-US" sz="1300" dirty="0" smtClean="0"/>
            <a:t>Voucher / subsidy programs for low- or fixed-income residents</a:t>
          </a:r>
          <a:endParaRPr lang="en-US" sz="1300" dirty="0"/>
        </a:p>
      </dgm:t>
    </dgm:pt>
    <dgm:pt modelId="{9B29187F-77D5-5D4A-90EC-A0F1DE74DA00}" type="parTrans" cxnId="{9E83BB32-FCDE-9640-9EB7-FBA8E0B2CA91}">
      <dgm:prSet/>
      <dgm:spPr/>
      <dgm:t>
        <a:bodyPr/>
        <a:lstStyle/>
        <a:p>
          <a:endParaRPr lang="en-US" sz="3600"/>
        </a:p>
      </dgm:t>
    </dgm:pt>
    <dgm:pt modelId="{FB488688-381E-E845-9C8A-41086C571F01}" type="sibTrans" cxnId="{9E83BB32-FCDE-9640-9EB7-FBA8E0B2CA91}">
      <dgm:prSet/>
      <dgm:spPr/>
      <dgm:t>
        <a:bodyPr/>
        <a:lstStyle/>
        <a:p>
          <a:endParaRPr lang="en-US"/>
        </a:p>
      </dgm:t>
    </dgm:pt>
    <dgm:pt modelId="{213C14A9-9A4D-2C40-B69B-2901BBC8BCCF}">
      <dgm:prSet custT="1"/>
      <dgm:spPr/>
      <dgm:t>
        <a:bodyPr/>
        <a:lstStyle/>
        <a:p>
          <a:r>
            <a:rPr lang="en-US" sz="1200" dirty="0" smtClean="0"/>
            <a:t>Crime prevention through community engagement programs</a:t>
          </a:r>
          <a:endParaRPr lang="en-US" sz="1200" dirty="0"/>
        </a:p>
      </dgm:t>
    </dgm:pt>
    <dgm:pt modelId="{4CE2A736-6672-234D-BD6D-6F8F089FAA09}" type="parTrans" cxnId="{769C4ED3-F8D0-6E4A-94AB-F4EC9A8D49F3}">
      <dgm:prSet/>
      <dgm:spPr/>
      <dgm:t>
        <a:bodyPr/>
        <a:lstStyle/>
        <a:p>
          <a:endParaRPr lang="en-US" sz="3600"/>
        </a:p>
      </dgm:t>
    </dgm:pt>
    <dgm:pt modelId="{B261B9A0-9396-0C4D-92ED-0ACD8F262F6E}" type="sibTrans" cxnId="{769C4ED3-F8D0-6E4A-94AB-F4EC9A8D49F3}">
      <dgm:prSet/>
      <dgm:spPr/>
      <dgm:t>
        <a:bodyPr/>
        <a:lstStyle/>
        <a:p>
          <a:endParaRPr lang="en-US"/>
        </a:p>
      </dgm:t>
    </dgm:pt>
    <dgm:pt modelId="{961FE26B-DDC8-F146-90E3-C89600705C20}">
      <dgm:prSet custT="1"/>
      <dgm:spPr/>
      <dgm:t>
        <a:bodyPr/>
        <a:lstStyle/>
        <a:p>
          <a:r>
            <a:rPr lang="en-US" sz="1300" dirty="0" smtClean="0"/>
            <a:t>On-site drug abuse prevention programs</a:t>
          </a:r>
          <a:endParaRPr lang="en-US" sz="1300" dirty="0"/>
        </a:p>
      </dgm:t>
    </dgm:pt>
    <dgm:pt modelId="{753C2F8B-CA85-3C46-8069-0C15113E6661}" type="parTrans" cxnId="{98CEC7A2-9D92-EF45-9805-C11D49FDE628}">
      <dgm:prSet/>
      <dgm:spPr/>
      <dgm:t>
        <a:bodyPr/>
        <a:lstStyle/>
        <a:p>
          <a:endParaRPr lang="en-US" sz="3600"/>
        </a:p>
      </dgm:t>
    </dgm:pt>
    <dgm:pt modelId="{2E986207-4EF4-6E4F-90B5-A39BA634CFA4}" type="sibTrans" cxnId="{98CEC7A2-9D92-EF45-9805-C11D49FDE628}">
      <dgm:prSet/>
      <dgm:spPr/>
      <dgm:t>
        <a:bodyPr/>
        <a:lstStyle/>
        <a:p>
          <a:endParaRPr lang="en-US"/>
        </a:p>
      </dgm:t>
    </dgm:pt>
    <dgm:pt modelId="{42278EFA-2E17-5A44-9E34-8F11DA786E2B}">
      <dgm:prSet custT="1"/>
      <dgm:spPr/>
      <dgm:t>
        <a:bodyPr/>
        <a:lstStyle/>
        <a:p>
          <a:r>
            <a:rPr lang="en-US" sz="1300" dirty="0" smtClean="0"/>
            <a:t>Public-private partnerships to address sexual abuse / disease</a:t>
          </a:r>
          <a:endParaRPr lang="en-US" sz="1300" dirty="0"/>
        </a:p>
      </dgm:t>
    </dgm:pt>
    <dgm:pt modelId="{EFBC0C04-AAD8-704C-9A62-B40216869A2B}" type="parTrans" cxnId="{91A2D3B1-EECD-F742-9A7D-5C249AE75606}">
      <dgm:prSet/>
      <dgm:spPr/>
      <dgm:t>
        <a:bodyPr/>
        <a:lstStyle/>
        <a:p>
          <a:endParaRPr lang="en-US" sz="3600"/>
        </a:p>
      </dgm:t>
    </dgm:pt>
    <dgm:pt modelId="{FABB49DD-1B05-5843-BC38-21DD1C204092}" type="sibTrans" cxnId="{91A2D3B1-EECD-F742-9A7D-5C249AE75606}">
      <dgm:prSet/>
      <dgm:spPr/>
      <dgm:t>
        <a:bodyPr/>
        <a:lstStyle/>
        <a:p>
          <a:endParaRPr lang="en-US"/>
        </a:p>
      </dgm:t>
    </dgm:pt>
    <dgm:pt modelId="{8FB3465E-B02F-FF49-B5BA-61CC41F70DBF}">
      <dgm:prSet custT="1"/>
      <dgm:spPr/>
      <dgm:t>
        <a:bodyPr/>
        <a:lstStyle/>
        <a:p>
          <a:r>
            <a:rPr lang="en-US" sz="1300" dirty="0" smtClean="0"/>
            <a:t>Community programs for supportive youth environments</a:t>
          </a:r>
          <a:endParaRPr lang="en-US" sz="1300" dirty="0"/>
        </a:p>
      </dgm:t>
    </dgm:pt>
    <dgm:pt modelId="{69FD5E9A-F293-9249-BEE4-EF3DB92807A8}" type="parTrans" cxnId="{D71648C7-B4C8-3D4C-8DEB-C6BA3911D16C}">
      <dgm:prSet/>
      <dgm:spPr/>
      <dgm:t>
        <a:bodyPr/>
        <a:lstStyle/>
        <a:p>
          <a:endParaRPr lang="en-US" sz="3600"/>
        </a:p>
      </dgm:t>
    </dgm:pt>
    <dgm:pt modelId="{E5DC7489-0BE9-FE45-AE39-EDB1FEBCD071}" type="sibTrans" cxnId="{D71648C7-B4C8-3D4C-8DEB-C6BA3911D16C}">
      <dgm:prSet/>
      <dgm:spPr/>
      <dgm:t>
        <a:bodyPr/>
        <a:lstStyle/>
        <a:p>
          <a:endParaRPr lang="en-US"/>
        </a:p>
      </dgm:t>
    </dgm:pt>
    <dgm:pt modelId="{BFBBB3C6-66C8-0745-8C5D-473B6CF77C87}">
      <dgm:prSet custT="1"/>
      <dgm:spPr/>
      <dgm:t>
        <a:bodyPr/>
        <a:lstStyle/>
        <a:p>
          <a:r>
            <a:rPr lang="en-US" sz="1200" dirty="0" smtClean="0"/>
            <a:t>Domestic violence support / therapy programs</a:t>
          </a:r>
          <a:endParaRPr lang="en-US" sz="1200" dirty="0"/>
        </a:p>
      </dgm:t>
    </dgm:pt>
    <dgm:pt modelId="{D2F4E13E-6DCD-394A-9A94-07FC007D4DBE}" type="parTrans" cxnId="{B58418EC-14A9-8E46-AC83-C95590D98284}">
      <dgm:prSet/>
      <dgm:spPr/>
      <dgm:t>
        <a:bodyPr/>
        <a:lstStyle/>
        <a:p>
          <a:endParaRPr lang="en-US" sz="3600"/>
        </a:p>
      </dgm:t>
    </dgm:pt>
    <dgm:pt modelId="{99D1F88A-EAFF-3741-89A6-33D581547DCC}" type="sibTrans" cxnId="{B58418EC-14A9-8E46-AC83-C95590D98284}">
      <dgm:prSet/>
      <dgm:spPr/>
      <dgm:t>
        <a:bodyPr/>
        <a:lstStyle/>
        <a:p>
          <a:endParaRPr lang="en-US"/>
        </a:p>
      </dgm:t>
    </dgm:pt>
    <dgm:pt modelId="{85D31693-65A7-DF42-9CE8-BAC01FE0426E}" type="pres">
      <dgm:prSet presAssocID="{CD4E7B6A-4CF9-424C-B979-0F02232BB4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E58E25-BB36-B042-9CE5-4477083FF8D4}" type="pres">
      <dgm:prSet presAssocID="{FBD9CC5B-0A35-1448-AA3F-3F0D4329DFFE}" presName="root" presStyleCnt="0"/>
      <dgm:spPr/>
    </dgm:pt>
    <dgm:pt modelId="{CB148AA9-8820-A149-8EFA-F0DD5C7829DB}" type="pres">
      <dgm:prSet presAssocID="{FBD9CC5B-0A35-1448-AA3F-3F0D4329DFFE}" presName="rootComposite" presStyleCnt="0"/>
      <dgm:spPr/>
    </dgm:pt>
    <dgm:pt modelId="{FC6658A8-0291-D548-B48B-4AF6B16CDDE5}" type="pres">
      <dgm:prSet presAssocID="{FBD9CC5B-0A35-1448-AA3F-3F0D4329DFFE}" presName="rootText" presStyleLbl="node1" presStyleIdx="0" presStyleCnt="4"/>
      <dgm:spPr/>
      <dgm:t>
        <a:bodyPr/>
        <a:lstStyle/>
        <a:p>
          <a:endParaRPr lang="en-US"/>
        </a:p>
      </dgm:t>
    </dgm:pt>
    <dgm:pt modelId="{CFF0E641-F55E-DB4B-8FAD-E530AC99AF25}" type="pres">
      <dgm:prSet presAssocID="{FBD9CC5B-0A35-1448-AA3F-3F0D4329DFFE}" presName="rootConnector" presStyleLbl="node1" presStyleIdx="0" presStyleCnt="4"/>
      <dgm:spPr/>
      <dgm:t>
        <a:bodyPr/>
        <a:lstStyle/>
        <a:p>
          <a:endParaRPr lang="en-US"/>
        </a:p>
      </dgm:t>
    </dgm:pt>
    <dgm:pt modelId="{BAE1E35E-3575-C44A-B1F8-6518E721DF60}" type="pres">
      <dgm:prSet presAssocID="{FBD9CC5B-0A35-1448-AA3F-3F0D4329DFFE}" presName="childShape" presStyleCnt="0"/>
      <dgm:spPr/>
    </dgm:pt>
    <dgm:pt modelId="{9C69C623-41B8-144D-88EC-1DB7980693DB}" type="pres">
      <dgm:prSet presAssocID="{3BBC0641-CA79-D041-BA01-9796904AEB5C}" presName="Name13" presStyleLbl="parChTrans1D2" presStyleIdx="0" presStyleCnt="18"/>
      <dgm:spPr/>
      <dgm:t>
        <a:bodyPr/>
        <a:lstStyle/>
        <a:p>
          <a:endParaRPr lang="en-US"/>
        </a:p>
      </dgm:t>
    </dgm:pt>
    <dgm:pt modelId="{7C6F42D8-1FBA-EE41-BE2D-17108AF12DE4}" type="pres">
      <dgm:prSet presAssocID="{E85F0D8B-25A6-0E47-BDBC-5B76E3FDC40C}" presName="childText" presStyleLbl="bgAcc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4BECB-7862-3A44-A266-4AE2E33ED774}" type="pres">
      <dgm:prSet presAssocID="{5AC91FE1-D385-294C-951D-EEFF395E8868}" presName="Name13" presStyleLbl="parChTrans1D2" presStyleIdx="1" presStyleCnt="18"/>
      <dgm:spPr/>
      <dgm:t>
        <a:bodyPr/>
        <a:lstStyle/>
        <a:p>
          <a:endParaRPr lang="en-US"/>
        </a:p>
      </dgm:t>
    </dgm:pt>
    <dgm:pt modelId="{445E84F0-7E0B-204B-ADAB-FCF72B1910D7}" type="pres">
      <dgm:prSet presAssocID="{3E816D7B-DE85-3E4A-9B97-28577CE399BA}" presName="childText" presStyleLbl="bgAcc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F7FAE-B99B-DC47-B4C8-8E44F68F6A53}" type="pres">
      <dgm:prSet presAssocID="{F050028A-99D9-DD49-AC0D-22D1F7979722}" presName="Name13" presStyleLbl="parChTrans1D2" presStyleIdx="2" presStyleCnt="18"/>
      <dgm:spPr/>
      <dgm:t>
        <a:bodyPr/>
        <a:lstStyle/>
        <a:p>
          <a:endParaRPr lang="en-US"/>
        </a:p>
      </dgm:t>
    </dgm:pt>
    <dgm:pt modelId="{47D5591F-76B9-A147-8E2E-D2ED4783E217}" type="pres">
      <dgm:prSet presAssocID="{F8B600B5-11BD-B546-8804-D80FAB1E6864}" presName="childText" presStyleLbl="bgAcc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3DD1A-9DF2-234D-85C9-E93C8233D04E}" type="pres">
      <dgm:prSet presAssocID="{C7C7F4B2-981B-DE45-954E-E0E966D1B797}" presName="Name13" presStyleLbl="parChTrans1D2" presStyleIdx="3" presStyleCnt="18"/>
      <dgm:spPr/>
      <dgm:t>
        <a:bodyPr/>
        <a:lstStyle/>
        <a:p>
          <a:endParaRPr lang="en-US"/>
        </a:p>
      </dgm:t>
    </dgm:pt>
    <dgm:pt modelId="{4070082C-D9DB-A345-B9F5-A2E3650BDA07}" type="pres">
      <dgm:prSet presAssocID="{8639C777-DA61-4541-A59F-78B11110610D}" presName="childText" presStyleLbl="bgAcc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AA0B8-BF71-704E-92AF-44F6EEBB32AE}" type="pres">
      <dgm:prSet presAssocID="{98282C3B-7562-3A4F-8195-07AE12F0211B}" presName="Name13" presStyleLbl="parChTrans1D2" presStyleIdx="4" presStyleCnt="18"/>
      <dgm:spPr/>
      <dgm:t>
        <a:bodyPr/>
        <a:lstStyle/>
        <a:p>
          <a:endParaRPr lang="en-US"/>
        </a:p>
      </dgm:t>
    </dgm:pt>
    <dgm:pt modelId="{69F710DF-FD3F-3541-8575-F84AFDB0B726}" type="pres">
      <dgm:prSet presAssocID="{F5E3BC03-E1AD-8B4D-AF4D-226629536E7B}" presName="childText" presStyleLbl="bgAcc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3AD3D-364E-5445-8D08-031100CE2FF1}" type="pres">
      <dgm:prSet presAssocID="{238E9829-EF41-184B-88F9-8F81E927EBD7}" presName="root" presStyleCnt="0"/>
      <dgm:spPr/>
    </dgm:pt>
    <dgm:pt modelId="{2CDE0EFE-BBC6-2A4B-9023-C2291248BA1D}" type="pres">
      <dgm:prSet presAssocID="{238E9829-EF41-184B-88F9-8F81E927EBD7}" presName="rootComposite" presStyleCnt="0"/>
      <dgm:spPr/>
    </dgm:pt>
    <dgm:pt modelId="{AA6B5C77-2699-0946-B369-6F1FB9659ADD}" type="pres">
      <dgm:prSet presAssocID="{238E9829-EF41-184B-88F9-8F81E927EBD7}" presName="rootText" presStyleLbl="node1" presStyleIdx="1" presStyleCnt="4"/>
      <dgm:spPr/>
      <dgm:t>
        <a:bodyPr/>
        <a:lstStyle/>
        <a:p>
          <a:endParaRPr lang="en-US"/>
        </a:p>
      </dgm:t>
    </dgm:pt>
    <dgm:pt modelId="{C9CC0C39-ECC4-A643-9133-BDBECC957305}" type="pres">
      <dgm:prSet presAssocID="{238E9829-EF41-184B-88F9-8F81E927EBD7}" presName="rootConnector" presStyleLbl="node1" presStyleIdx="1" presStyleCnt="4"/>
      <dgm:spPr/>
      <dgm:t>
        <a:bodyPr/>
        <a:lstStyle/>
        <a:p>
          <a:endParaRPr lang="en-US"/>
        </a:p>
      </dgm:t>
    </dgm:pt>
    <dgm:pt modelId="{A5BFC13E-9D18-B04B-9B63-ED9286A24403}" type="pres">
      <dgm:prSet presAssocID="{238E9829-EF41-184B-88F9-8F81E927EBD7}" presName="childShape" presStyleCnt="0"/>
      <dgm:spPr/>
    </dgm:pt>
    <dgm:pt modelId="{E52C6658-12E8-0A4D-992A-96EE03BBDEFB}" type="pres">
      <dgm:prSet presAssocID="{7FADE2FE-D35D-E949-A409-83170F22FA6F}" presName="Name13" presStyleLbl="parChTrans1D2" presStyleIdx="5" presStyleCnt="18"/>
      <dgm:spPr/>
      <dgm:t>
        <a:bodyPr/>
        <a:lstStyle/>
        <a:p>
          <a:endParaRPr lang="en-US"/>
        </a:p>
      </dgm:t>
    </dgm:pt>
    <dgm:pt modelId="{45B906E2-432E-3C44-B183-F6ABDF0F046E}" type="pres">
      <dgm:prSet presAssocID="{C8C429F9-3A92-2D4A-B29D-699ADEB5709C}" presName="childText" presStyleLbl="bgAcc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99AFA-1084-E844-9379-63D4D37DE338}" type="pres">
      <dgm:prSet presAssocID="{A837DC31-EEF9-FA4B-ACCE-3F257739BEC7}" presName="Name13" presStyleLbl="parChTrans1D2" presStyleIdx="6" presStyleCnt="18"/>
      <dgm:spPr/>
      <dgm:t>
        <a:bodyPr/>
        <a:lstStyle/>
        <a:p>
          <a:endParaRPr lang="en-US"/>
        </a:p>
      </dgm:t>
    </dgm:pt>
    <dgm:pt modelId="{F1C357BC-F422-C446-84FD-C6FDB0E22499}" type="pres">
      <dgm:prSet presAssocID="{EBAA23B4-1DBE-DD4E-A43F-81B22CCECE3E}" presName="childText" presStyleLbl="bgAcc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7F221-8BCD-A944-B167-3CC8BDE0FC72}" type="pres">
      <dgm:prSet presAssocID="{6A8AE49F-51F0-3943-AD28-DB45BC8B4C5B}" presName="Name13" presStyleLbl="parChTrans1D2" presStyleIdx="7" presStyleCnt="18"/>
      <dgm:spPr/>
      <dgm:t>
        <a:bodyPr/>
        <a:lstStyle/>
        <a:p>
          <a:endParaRPr lang="en-US"/>
        </a:p>
      </dgm:t>
    </dgm:pt>
    <dgm:pt modelId="{F70B8071-20EA-BC42-A01D-A6C286D54E1F}" type="pres">
      <dgm:prSet presAssocID="{0A532EB0-916B-DD40-941A-09DDE1FBDE6D}" presName="childText" presStyleLbl="bgAcc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2F5B9-C325-5F4C-9276-AB3EBCB72197}" type="pres">
      <dgm:prSet presAssocID="{A255C978-F9C2-9D4E-A31E-644D58DAE280}" presName="root" presStyleCnt="0"/>
      <dgm:spPr/>
    </dgm:pt>
    <dgm:pt modelId="{31598841-141E-ED41-AFE9-99305C2B7A0C}" type="pres">
      <dgm:prSet presAssocID="{A255C978-F9C2-9D4E-A31E-644D58DAE280}" presName="rootComposite" presStyleCnt="0"/>
      <dgm:spPr/>
    </dgm:pt>
    <dgm:pt modelId="{56F74C89-DEC2-0B46-AD5C-102189E02FA1}" type="pres">
      <dgm:prSet presAssocID="{A255C978-F9C2-9D4E-A31E-644D58DAE280}" presName="rootText" presStyleLbl="node1" presStyleIdx="2" presStyleCnt="4"/>
      <dgm:spPr/>
      <dgm:t>
        <a:bodyPr/>
        <a:lstStyle/>
        <a:p>
          <a:endParaRPr lang="en-US"/>
        </a:p>
      </dgm:t>
    </dgm:pt>
    <dgm:pt modelId="{3934A4CC-4D60-4640-BD7E-E361239FDF2F}" type="pres">
      <dgm:prSet presAssocID="{A255C978-F9C2-9D4E-A31E-644D58DAE280}" presName="rootConnector" presStyleLbl="node1" presStyleIdx="2" presStyleCnt="4"/>
      <dgm:spPr/>
      <dgm:t>
        <a:bodyPr/>
        <a:lstStyle/>
        <a:p>
          <a:endParaRPr lang="en-US"/>
        </a:p>
      </dgm:t>
    </dgm:pt>
    <dgm:pt modelId="{AADB25F5-9702-7B46-9874-B03C9AB81442}" type="pres">
      <dgm:prSet presAssocID="{A255C978-F9C2-9D4E-A31E-644D58DAE280}" presName="childShape" presStyleCnt="0"/>
      <dgm:spPr/>
    </dgm:pt>
    <dgm:pt modelId="{FBD9E4E8-E154-734E-9BD8-96FFFDCDCC31}" type="pres">
      <dgm:prSet presAssocID="{AD95C731-5921-C642-B47E-8CE6879BB86B}" presName="Name13" presStyleLbl="parChTrans1D2" presStyleIdx="8" presStyleCnt="18"/>
      <dgm:spPr/>
      <dgm:t>
        <a:bodyPr/>
        <a:lstStyle/>
        <a:p>
          <a:endParaRPr lang="en-US"/>
        </a:p>
      </dgm:t>
    </dgm:pt>
    <dgm:pt modelId="{BAC2514D-0A72-694B-96D0-75B3206FBDE2}" type="pres">
      <dgm:prSet presAssocID="{A4805C94-0DF5-F544-92A9-02333AE8AEA1}" presName="childText" presStyleLbl="bgAcc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7D273-0E24-9644-9C40-8F2327C0D50F}" type="pres">
      <dgm:prSet presAssocID="{AEC91734-C9A0-824E-BC2F-47116001689E}" presName="Name13" presStyleLbl="parChTrans1D2" presStyleIdx="9" presStyleCnt="18"/>
      <dgm:spPr/>
      <dgm:t>
        <a:bodyPr/>
        <a:lstStyle/>
        <a:p>
          <a:endParaRPr lang="en-US"/>
        </a:p>
      </dgm:t>
    </dgm:pt>
    <dgm:pt modelId="{C54B86D8-208C-E541-8A77-15D3D9C6A15F}" type="pres">
      <dgm:prSet presAssocID="{F1EE6AD5-455F-9845-9BD2-387280C5F346}" presName="childText" presStyleLbl="bgAcc1" presStyleIdx="9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430CB-0297-EC40-9A87-8456F97265C8}" type="pres">
      <dgm:prSet presAssocID="{56ED7561-C894-B440-8336-A683C4A4EE1F}" presName="Name13" presStyleLbl="parChTrans1D2" presStyleIdx="10" presStyleCnt="18"/>
      <dgm:spPr/>
      <dgm:t>
        <a:bodyPr/>
        <a:lstStyle/>
        <a:p>
          <a:endParaRPr lang="en-US"/>
        </a:p>
      </dgm:t>
    </dgm:pt>
    <dgm:pt modelId="{C8C82A3D-EA20-BE4E-85E3-6CA4F441D874}" type="pres">
      <dgm:prSet presAssocID="{94A85A37-AFDE-654D-905F-FE76987726B9}" presName="childText" presStyleLbl="bgAcc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D6FFE-AA2B-B54E-A4E5-DEFF3557CA8D}" type="pres">
      <dgm:prSet presAssocID="{F1022358-F445-3143-AF0C-97CF68144F2D}" presName="Name13" presStyleLbl="parChTrans1D2" presStyleIdx="11" presStyleCnt="18"/>
      <dgm:spPr/>
      <dgm:t>
        <a:bodyPr/>
        <a:lstStyle/>
        <a:p>
          <a:endParaRPr lang="en-US"/>
        </a:p>
      </dgm:t>
    </dgm:pt>
    <dgm:pt modelId="{A4E85E77-ED43-FB46-8E23-062310D749FA}" type="pres">
      <dgm:prSet presAssocID="{641DA0B0-E7E1-144F-8DF4-B005FFE9FB5D}" presName="childText" presStyleLbl="bgAcc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CF7E1-29E7-5F45-9125-3B97D2DE91E5}" type="pres">
      <dgm:prSet presAssocID="{9B29187F-77D5-5D4A-90EC-A0F1DE74DA00}" presName="Name13" presStyleLbl="parChTrans1D2" presStyleIdx="12" presStyleCnt="18"/>
      <dgm:spPr/>
      <dgm:t>
        <a:bodyPr/>
        <a:lstStyle/>
        <a:p>
          <a:endParaRPr lang="en-US"/>
        </a:p>
      </dgm:t>
    </dgm:pt>
    <dgm:pt modelId="{1F13DDE6-155D-8745-B086-C9D397DC982A}" type="pres">
      <dgm:prSet presAssocID="{EBDE3AAC-4C1B-FC4E-840C-4FC3845CB333}" presName="childText" presStyleLbl="bgAcc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512B8-1CF9-7F4E-A9C9-C00945D4EE92}" type="pres">
      <dgm:prSet presAssocID="{4197CE2B-1FC6-314B-82A2-3EC126A062C9}" presName="root" presStyleCnt="0"/>
      <dgm:spPr/>
    </dgm:pt>
    <dgm:pt modelId="{49F9F13A-1C93-2045-ABAE-437CE7745398}" type="pres">
      <dgm:prSet presAssocID="{4197CE2B-1FC6-314B-82A2-3EC126A062C9}" presName="rootComposite" presStyleCnt="0"/>
      <dgm:spPr/>
    </dgm:pt>
    <dgm:pt modelId="{A9F8D687-E0E2-1C4A-963F-3B80ADD61335}" type="pres">
      <dgm:prSet presAssocID="{4197CE2B-1FC6-314B-82A2-3EC126A062C9}" presName="rootText" presStyleLbl="node1" presStyleIdx="3" presStyleCnt="4"/>
      <dgm:spPr/>
      <dgm:t>
        <a:bodyPr/>
        <a:lstStyle/>
        <a:p>
          <a:endParaRPr lang="en-US"/>
        </a:p>
      </dgm:t>
    </dgm:pt>
    <dgm:pt modelId="{A09F0F75-2C82-DE45-9934-EE8908A5C9CC}" type="pres">
      <dgm:prSet presAssocID="{4197CE2B-1FC6-314B-82A2-3EC126A062C9}" presName="rootConnector" presStyleLbl="node1" presStyleIdx="3" presStyleCnt="4"/>
      <dgm:spPr/>
      <dgm:t>
        <a:bodyPr/>
        <a:lstStyle/>
        <a:p>
          <a:endParaRPr lang="en-US"/>
        </a:p>
      </dgm:t>
    </dgm:pt>
    <dgm:pt modelId="{C296F959-EDD6-C741-B029-F6A65C3D3DA8}" type="pres">
      <dgm:prSet presAssocID="{4197CE2B-1FC6-314B-82A2-3EC126A062C9}" presName="childShape" presStyleCnt="0"/>
      <dgm:spPr/>
    </dgm:pt>
    <dgm:pt modelId="{F8BE318D-05D2-FD41-A0DB-B8CDD258D91F}" type="pres">
      <dgm:prSet presAssocID="{4CE2A736-6672-234D-BD6D-6F8F089FAA09}" presName="Name13" presStyleLbl="parChTrans1D2" presStyleIdx="13" presStyleCnt="18"/>
      <dgm:spPr/>
      <dgm:t>
        <a:bodyPr/>
        <a:lstStyle/>
        <a:p>
          <a:endParaRPr lang="en-US"/>
        </a:p>
      </dgm:t>
    </dgm:pt>
    <dgm:pt modelId="{FCC2F917-36E6-3A4C-89C6-7A95C225DF05}" type="pres">
      <dgm:prSet presAssocID="{213C14A9-9A4D-2C40-B69B-2901BBC8BCCF}" presName="childText" presStyleLbl="bgAcc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2F840-1787-5642-B415-A0C0BD0FE27E}" type="pres">
      <dgm:prSet presAssocID="{753C2F8B-CA85-3C46-8069-0C15113E6661}" presName="Name13" presStyleLbl="parChTrans1D2" presStyleIdx="14" presStyleCnt="18"/>
      <dgm:spPr/>
      <dgm:t>
        <a:bodyPr/>
        <a:lstStyle/>
        <a:p>
          <a:endParaRPr lang="en-US"/>
        </a:p>
      </dgm:t>
    </dgm:pt>
    <dgm:pt modelId="{789896D0-BBAA-9541-A4EF-06289BEE985A}" type="pres">
      <dgm:prSet presAssocID="{961FE26B-DDC8-F146-90E3-C89600705C20}" presName="childText" presStyleLbl="bgAcc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4D0D5-2C6D-8640-86BC-18884E67EB53}" type="pres">
      <dgm:prSet presAssocID="{EFBC0C04-AAD8-704C-9A62-B40216869A2B}" presName="Name13" presStyleLbl="parChTrans1D2" presStyleIdx="15" presStyleCnt="18"/>
      <dgm:spPr/>
      <dgm:t>
        <a:bodyPr/>
        <a:lstStyle/>
        <a:p>
          <a:endParaRPr lang="en-US"/>
        </a:p>
      </dgm:t>
    </dgm:pt>
    <dgm:pt modelId="{4C78F563-5F28-2146-A7BB-C88C08B85028}" type="pres">
      <dgm:prSet presAssocID="{42278EFA-2E17-5A44-9E34-8F11DA786E2B}" presName="childText" presStyleLbl="bgAcc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0B533-55DE-D845-80D2-A772F1680968}" type="pres">
      <dgm:prSet presAssocID="{69FD5E9A-F293-9249-BEE4-EF3DB92807A8}" presName="Name13" presStyleLbl="parChTrans1D2" presStyleIdx="16" presStyleCnt="18"/>
      <dgm:spPr/>
      <dgm:t>
        <a:bodyPr/>
        <a:lstStyle/>
        <a:p>
          <a:endParaRPr lang="en-US"/>
        </a:p>
      </dgm:t>
    </dgm:pt>
    <dgm:pt modelId="{E7FD2EF3-2736-4440-99DE-9E19E04817E5}" type="pres">
      <dgm:prSet presAssocID="{8FB3465E-B02F-FF49-B5BA-61CC41F70DBF}" presName="childText" presStyleLbl="bgAcc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4CF5-E57A-2242-A633-2160F891DCCE}" type="pres">
      <dgm:prSet presAssocID="{D2F4E13E-6DCD-394A-9A94-07FC007D4DBE}" presName="Name13" presStyleLbl="parChTrans1D2" presStyleIdx="17" presStyleCnt="18"/>
      <dgm:spPr/>
      <dgm:t>
        <a:bodyPr/>
        <a:lstStyle/>
        <a:p>
          <a:endParaRPr lang="en-US"/>
        </a:p>
      </dgm:t>
    </dgm:pt>
    <dgm:pt modelId="{606AB3A1-C695-1342-A85B-6764BFA9970E}" type="pres">
      <dgm:prSet presAssocID="{BFBBB3C6-66C8-0745-8C5D-473B6CF77C87}" presName="childText" presStyleLbl="bgAcc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6E6967-21A9-BB49-987A-AB55874F8A6A}" srcId="{A255C978-F9C2-9D4E-A31E-644D58DAE280}" destId="{94A85A37-AFDE-654D-905F-FE76987726B9}" srcOrd="2" destOrd="0" parTransId="{56ED7561-C894-B440-8336-A683C4A4EE1F}" sibTransId="{0ABE03F4-8ACA-994F-BC32-28A699F62FA7}"/>
    <dgm:cxn modelId="{70F5B759-6CA3-6F47-8720-5007E1791C4F}" type="presOf" srcId="{FBD9CC5B-0A35-1448-AA3F-3F0D4329DFFE}" destId="{CFF0E641-F55E-DB4B-8FAD-E530AC99AF25}" srcOrd="1" destOrd="0" presId="urn:microsoft.com/office/officeart/2005/8/layout/hierarchy3"/>
    <dgm:cxn modelId="{DABED1D6-D71D-3442-B8FD-1F9AD2922379}" type="presOf" srcId="{238E9829-EF41-184B-88F9-8F81E927EBD7}" destId="{C9CC0C39-ECC4-A643-9133-BDBECC957305}" srcOrd="1" destOrd="0" presId="urn:microsoft.com/office/officeart/2005/8/layout/hierarchy3"/>
    <dgm:cxn modelId="{0CF66FBA-1D92-E245-9899-201562343636}" type="presOf" srcId="{EFBC0C04-AAD8-704C-9A62-B40216869A2B}" destId="{2EF4D0D5-2C6D-8640-86BC-18884E67EB53}" srcOrd="0" destOrd="0" presId="urn:microsoft.com/office/officeart/2005/8/layout/hierarchy3"/>
    <dgm:cxn modelId="{7D965517-9262-C240-A6F8-02387ACC10AA}" type="presOf" srcId="{9B29187F-77D5-5D4A-90EC-A0F1DE74DA00}" destId="{672CF7E1-29E7-5F45-9125-3B97D2DE91E5}" srcOrd="0" destOrd="0" presId="urn:microsoft.com/office/officeart/2005/8/layout/hierarchy3"/>
    <dgm:cxn modelId="{91D7E3A8-F95E-DF48-B727-3C777F4718AA}" type="presOf" srcId="{A255C978-F9C2-9D4E-A31E-644D58DAE280}" destId="{56F74C89-DEC2-0B46-AD5C-102189E02FA1}" srcOrd="0" destOrd="0" presId="urn:microsoft.com/office/officeart/2005/8/layout/hierarchy3"/>
    <dgm:cxn modelId="{41752E7E-C68D-454A-9A15-748B8BB345A9}" type="presOf" srcId="{3BBC0641-CA79-D041-BA01-9796904AEB5C}" destId="{9C69C623-41B8-144D-88EC-1DB7980693DB}" srcOrd="0" destOrd="0" presId="urn:microsoft.com/office/officeart/2005/8/layout/hierarchy3"/>
    <dgm:cxn modelId="{F812E864-A430-3B4B-9339-787B9238D0D1}" type="presOf" srcId="{4197CE2B-1FC6-314B-82A2-3EC126A062C9}" destId="{A9F8D687-E0E2-1C4A-963F-3B80ADD61335}" srcOrd="0" destOrd="0" presId="urn:microsoft.com/office/officeart/2005/8/layout/hierarchy3"/>
    <dgm:cxn modelId="{A6F61076-C7E6-3E41-8E91-7124BD0B894A}" srcId="{238E9829-EF41-184B-88F9-8F81E927EBD7}" destId="{EBAA23B4-1DBE-DD4E-A43F-81B22CCECE3E}" srcOrd="1" destOrd="0" parTransId="{A837DC31-EEF9-FA4B-ACCE-3F257739BEC7}" sibTransId="{AE4E917A-CAC6-2D4E-B78A-3F992F834C23}"/>
    <dgm:cxn modelId="{5C326691-C153-D54D-BF89-C42873844631}" type="presOf" srcId="{C8C429F9-3A92-2D4A-B29D-699ADEB5709C}" destId="{45B906E2-432E-3C44-B183-F6ABDF0F046E}" srcOrd="0" destOrd="0" presId="urn:microsoft.com/office/officeart/2005/8/layout/hierarchy3"/>
    <dgm:cxn modelId="{C904F856-A864-584A-8CE0-B76EF80EC90F}" srcId="{A255C978-F9C2-9D4E-A31E-644D58DAE280}" destId="{641DA0B0-E7E1-144F-8DF4-B005FFE9FB5D}" srcOrd="3" destOrd="0" parTransId="{F1022358-F445-3143-AF0C-97CF68144F2D}" sibTransId="{4095262B-DDFB-5947-ACFD-E009A7D8FD1B}"/>
    <dgm:cxn modelId="{04D747FF-9678-5F4D-973A-D51653BC025B}" type="presOf" srcId="{EBDE3AAC-4C1B-FC4E-840C-4FC3845CB333}" destId="{1F13DDE6-155D-8745-B086-C9D397DC982A}" srcOrd="0" destOrd="0" presId="urn:microsoft.com/office/officeart/2005/8/layout/hierarchy3"/>
    <dgm:cxn modelId="{FA48035E-248B-3B4B-BC00-BD92EB748159}" type="presOf" srcId="{753C2F8B-CA85-3C46-8069-0C15113E6661}" destId="{F702F840-1787-5642-B415-A0C0BD0FE27E}" srcOrd="0" destOrd="0" presId="urn:microsoft.com/office/officeart/2005/8/layout/hierarchy3"/>
    <dgm:cxn modelId="{CBC7C7B8-257B-2C46-8F79-36BA9EDF1D70}" type="presOf" srcId="{5AC91FE1-D385-294C-951D-EEFF395E8868}" destId="{C9F4BECB-7862-3A44-A266-4AE2E33ED774}" srcOrd="0" destOrd="0" presId="urn:microsoft.com/office/officeart/2005/8/layout/hierarchy3"/>
    <dgm:cxn modelId="{4835A26B-4662-D449-8AF7-24B73E3C87E6}" type="presOf" srcId="{3E816D7B-DE85-3E4A-9B97-28577CE399BA}" destId="{445E84F0-7E0B-204B-ADAB-FCF72B1910D7}" srcOrd="0" destOrd="0" presId="urn:microsoft.com/office/officeart/2005/8/layout/hierarchy3"/>
    <dgm:cxn modelId="{0CCBFA63-6F22-1D4E-A067-2A420DD43631}" srcId="{CD4E7B6A-4CF9-424C-B979-0F02232BB4DC}" destId="{FBD9CC5B-0A35-1448-AA3F-3F0D4329DFFE}" srcOrd="0" destOrd="0" parTransId="{8E4E20D2-0583-CD43-A2A2-3915C38ED1E5}" sibTransId="{05DBBF32-8EFF-1D45-A40E-DB57DE8ED507}"/>
    <dgm:cxn modelId="{B7D7F6F6-C048-B44A-8588-C16FE7810BCF}" type="presOf" srcId="{8639C777-DA61-4541-A59F-78B11110610D}" destId="{4070082C-D9DB-A345-B9F5-A2E3650BDA07}" srcOrd="0" destOrd="0" presId="urn:microsoft.com/office/officeart/2005/8/layout/hierarchy3"/>
    <dgm:cxn modelId="{2B24AC58-6DA6-9442-A45E-E4A5DDC83C45}" srcId="{A255C978-F9C2-9D4E-A31E-644D58DAE280}" destId="{A4805C94-0DF5-F544-92A9-02333AE8AEA1}" srcOrd="0" destOrd="0" parTransId="{AD95C731-5921-C642-B47E-8CE6879BB86B}" sibTransId="{7375EEE8-60B2-0B4F-BA40-5D9DF3F75056}"/>
    <dgm:cxn modelId="{8DF0ADD9-600B-844D-BE5C-BE9D980CB758}" srcId="{FBD9CC5B-0A35-1448-AA3F-3F0D4329DFFE}" destId="{F8B600B5-11BD-B546-8804-D80FAB1E6864}" srcOrd="2" destOrd="0" parTransId="{F050028A-99D9-DD49-AC0D-22D1F7979722}" sibTransId="{16BB2307-5C5C-6446-80EB-882FA24FB7C3}"/>
    <dgm:cxn modelId="{F97954CF-B780-9244-A285-5967B8E8BEEF}" type="presOf" srcId="{D2F4E13E-6DCD-394A-9A94-07FC007D4DBE}" destId="{1D294CF5-E57A-2242-A633-2160F891DCCE}" srcOrd="0" destOrd="0" presId="urn:microsoft.com/office/officeart/2005/8/layout/hierarchy3"/>
    <dgm:cxn modelId="{0F973298-E242-664E-953D-B55743972E41}" type="presOf" srcId="{238E9829-EF41-184B-88F9-8F81E927EBD7}" destId="{AA6B5C77-2699-0946-B369-6F1FB9659ADD}" srcOrd="0" destOrd="0" presId="urn:microsoft.com/office/officeart/2005/8/layout/hierarchy3"/>
    <dgm:cxn modelId="{D71648C7-B4C8-3D4C-8DEB-C6BA3911D16C}" srcId="{4197CE2B-1FC6-314B-82A2-3EC126A062C9}" destId="{8FB3465E-B02F-FF49-B5BA-61CC41F70DBF}" srcOrd="3" destOrd="0" parTransId="{69FD5E9A-F293-9249-BEE4-EF3DB92807A8}" sibTransId="{E5DC7489-0BE9-FE45-AE39-EDB1FEBCD071}"/>
    <dgm:cxn modelId="{F3F32077-D7F9-AD4B-82FB-D7658F7987DC}" srcId="{CD4E7B6A-4CF9-424C-B979-0F02232BB4DC}" destId="{4197CE2B-1FC6-314B-82A2-3EC126A062C9}" srcOrd="3" destOrd="0" parTransId="{FC1F9302-E438-DC4F-A144-41200B6841B5}" sibTransId="{E5D0FB39-9AB9-D347-B630-44287FC0F6F4}"/>
    <dgm:cxn modelId="{5285DFB5-5ECF-274D-8144-12543D59D58A}" type="presOf" srcId="{42278EFA-2E17-5A44-9E34-8F11DA786E2B}" destId="{4C78F563-5F28-2146-A7BB-C88C08B85028}" srcOrd="0" destOrd="0" presId="urn:microsoft.com/office/officeart/2005/8/layout/hierarchy3"/>
    <dgm:cxn modelId="{A00625A2-E325-B444-AFCD-A1F7024DF7A1}" type="presOf" srcId="{961FE26B-DDC8-F146-90E3-C89600705C20}" destId="{789896D0-BBAA-9541-A4EF-06289BEE985A}" srcOrd="0" destOrd="0" presId="urn:microsoft.com/office/officeart/2005/8/layout/hierarchy3"/>
    <dgm:cxn modelId="{F2650C5F-7B83-EB4E-9ACA-FEE13F30E368}" srcId="{238E9829-EF41-184B-88F9-8F81E927EBD7}" destId="{0A532EB0-916B-DD40-941A-09DDE1FBDE6D}" srcOrd="2" destOrd="0" parTransId="{6A8AE49F-51F0-3943-AD28-DB45BC8B4C5B}" sibTransId="{ECFF95E5-CCCD-1149-B805-8DAB20031468}"/>
    <dgm:cxn modelId="{4BFF1070-C478-1345-B132-BC675EA364A7}" srcId="{FBD9CC5B-0A35-1448-AA3F-3F0D4329DFFE}" destId="{3E816D7B-DE85-3E4A-9B97-28577CE399BA}" srcOrd="1" destOrd="0" parTransId="{5AC91FE1-D385-294C-951D-EEFF395E8868}" sibTransId="{B2C60990-FBA4-B747-81B1-6DFDBD2EEA3E}"/>
    <dgm:cxn modelId="{4FC4B2B1-8F3C-E94A-B71F-D2380AA8C5D0}" type="presOf" srcId="{94A85A37-AFDE-654D-905F-FE76987726B9}" destId="{C8C82A3D-EA20-BE4E-85E3-6CA4F441D874}" srcOrd="0" destOrd="0" presId="urn:microsoft.com/office/officeart/2005/8/layout/hierarchy3"/>
    <dgm:cxn modelId="{98CEC7A2-9D92-EF45-9805-C11D49FDE628}" srcId="{4197CE2B-1FC6-314B-82A2-3EC126A062C9}" destId="{961FE26B-DDC8-F146-90E3-C89600705C20}" srcOrd="1" destOrd="0" parTransId="{753C2F8B-CA85-3C46-8069-0C15113E6661}" sibTransId="{2E986207-4EF4-6E4F-90B5-A39BA634CFA4}"/>
    <dgm:cxn modelId="{6729D75C-4DB0-1341-980C-232CD44F4D40}" srcId="{FBD9CC5B-0A35-1448-AA3F-3F0D4329DFFE}" destId="{F5E3BC03-E1AD-8B4D-AF4D-226629536E7B}" srcOrd="4" destOrd="0" parTransId="{98282C3B-7562-3A4F-8195-07AE12F0211B}" sibTransId="{4F439FEE-CE86-BB46-90AD-AD266A05F182}"/>
    <dgm:cxn modelId="{69604C0E-3028-1B44-80E5-885EA263416B}" srcId="{A255C978-F9C2-9D4E-A31E-644D58DAE280}" destId="{F1EE6AD5-455F-9845-9BD2-387280C5F346}" srcOrd="1" destOrd="0" parTransId="{AEC91734-C9A0-824E-BC2F-47116001689E}" sibTransId="{24933BBA-CD0E-D34B-8F63-BE0007A78534}"/>
    <dgm:cxn modelId="{B894D6E9-722E-B745-A57F-EE0C8EFF0958}" type="presOf" srcId="{F8B600B5-11BD-B546-8804-D80FAB1E6864}" destId="{47D5591F-76B9-A147-8E2E-D2ED4783E217}" srcOrd="0" destOrd="0" presId="urn:microsoft.com/office/officeart/2005/8/layout/hierarchy3"/>
    <dgm:cxn modelId="{A655D2D0-F6AF-5746-A9F2-E2AA46FDD8D9}" type="presOf" srcId="{C7C7F4B2-981B-DE45-954E-E0E966D1B797}" destId="{5D53DD1A-9DF2-234D-85C9-E93C8233D04E}" srcOrd="0" destOrd="0" presId="urn:microsoft.com/office/officeart/2005/8/layout/hierarchy3"/>
    <dgm:cxn modelId="{C1A86165-D11F-3148-91A7-1DB125C69684}" srcId="{FBD9CC5B-0A35-1448-AA3F-3F0D4329DFFE}" destId="{8639C777-DA61-4541-A59F-78B11110610D}" srcOrd="3" destOrd="0" parTransId="{C7C7F4B2-981B-DE45-954E-E0E966D1B797}" sibTransId="{B5289B90-8B02-6444-8DC9-F77E7F1E8AE3}"/>
    <dgm:cxn modelId="{837494F3-E225-B54D-A39C-699733DD35A3}" srcId="{CD4E7B6A-4CF9-424C-B979-0F02232BB4DC}" destId="{238E9829-EF41-184B-88F9-8F81E927EBD7}" srcOrd="1" destOrd="0" parTransId="{BF94AE22-4B7A-C94B-9B81-3F07DEEF6F1B}" sibTransId="{C9E16B6F-43AB-E74E-9FC9-A8AD4A95D121}"/>
    <dgm:cxn modelId="{2C2CE286-F5A4-2D48-8E13-C80057892211}" type="presOf" srcId="{EBAA23B4-1DBE-DD4E-A43F-81B22CCECE3E}" destId="{F1C357BC-F422-C446-84FD-C6FDB0E22499}" srcOrd="0" destOrd="0" presId="urn:microsoft.com/office/officeart/2005/8/layout/hierarchy3"/>
    <dgm:cxn modelId="{9E83BB32-FCDE-9640-9EB7-FBA8E0B2CA91}" srcId="{A255C978-F9C2-9D4E-A31E-644D58DAE280}" destId="{EBDE3AAC-4C1B-FC4E-840C-4FC3845CB333}" srcOrd="4" destOrd="0" parTransId="{9B29187F-77D5-5D4A-90EC-A0F1DE74DA00}" sibTransId="{FB488688-381E-E845-9C8A-41086C571F01}"/>
    <dgm:cxn modelId="{B0E2987B-DC17-4847-B097-F31C001C810E}" type="presOf" srcId="{AD95C731-5921-C642-B47E-8CE6879BB86B}" destId="{FBD9E4E8-E154-734E-9BD8-96FFFDCDCC31}" srcOrd="0" destOrd="0" presId="urn:microsoft.com/office/officeart/2005/8/layout/hierarchy3"/>
    <dgm:cxn modelId="{F22317FA-CF25-DE44-A4DC-1F371AB0C4CD}" type="presOf" srcId="{7FADE2FE-D35D-E949-A409-83170F22FA6F}" destId="{E52C6658-12E8-0A4D-992A-96EE03BBDEFB}" srcOrd="0" destOrd="0" presId="urn:microsoft.com/office/officeart/2005/8/layout/hierarchy3"/>
    <dgm:cxn modelId="{D21CFDD7-FBC2-9941-BDD0-D51A5AF623DA}" type="presOf" srcId="{69FD5E9A-F293-9249-BEE4-EF3DB92807A8}" destId="{1B90B533-55DE-D845-80D2-A772F1680968}" srcOrd="0" destOrd="0" presId="urn:microsoft.com/office/officeart/2005/8/layout/hierarchy3"/>
    <dgm:cxn modelId="{095F6E64-1B00-7F45-B069-98FA815B331B}" type="presOf" srcId="{213C14A9-9A4D-2C40-B69B-2901BBC8BCCF}" destId="{FCC2F917-36E6-3A4C-89C6-7A95C225DF05}" srcOrd="0" destOrd="0" presId="urn:microsoft.com/office/officeart/2005/8/layout/hierarchy3"/>
    <dgm:cxn modelId="{C70E2151-C210-F14B-AC6F-98724529ED46}" srcId="{FBD9CC5B-0A35-1448-AA3F-3F0D4329DFFE}" destId="{E85F0D8B-25A6-0E47-BDBC-5B76E3FDC40C}" srcOrd="0" destOrd="0" parTransId="{3BBC0641-CA79-D041-BA01-9796904AEB5C}" sibTransId="{C1982DE4-1323-544A-8073-66DBAFF30E33}"/>
    <dgm:cxn modelId="{5181597C-E4BB-C745-9704-57EE907065FF}" type="presOf" srcId="{F050028A-99D9-DD49-AC0D-22D1F7979722}" destId="{D9EF7FAE-B99B-DC47-B4C8-8E44F68F6A53}" srcOrd="0" destOrd="0" presId="urn:microsoft.com/office/officeart/2005/8/layout/hierarchy3"/>
    <dgm:cxn modelId="{769C4ED3-F8D0-6E4A-94AB-F4EC9A8D49F3}" srcId="{4197CE2B-1FC6-314B-82A2-3EC126A062C9}" destId="{213C14A9-9A4D-2C40-B69B-2901BBC8BCCF}" srcOrd="0" destOrd="0" parTransId="{4CE2A736-6672-234D-BD6D-6F8F089FAA09}" sibTransId="{B261B9A0-9396-0C4D-92ED-0ACD8F262F6E}"/>
    <dgm:cxn modelId="{3E909E97-8166-5146-A6EB-2D460BFCE2E5}" type="presOf" srcId="{0A532EB0-916B-DD40-941A-09DDE1FBDE6D}" destId="{F70B8071-20EA-BC42-A01D-A6C286D54E1F}" srcOrd="0" destOrd="0" presId="urn:microsoft.com/office/officeart/2005/8/layout/hierarchy3"/>
    <dgm:cxn modelId="{F7DD12FE-F476-9041-A68C-F519DDA17F17}" srcId="{238E9829-EF41-184B-88F9-8F81E927EBD7}" destId="{C8C429F9-3A92-2D4A-B29D-699ADEB5709C}" srcOrd="0" destOrd="0" parTransId="{7FADE2FE-D35D-E949-A409-83170F22FA6F}" sibTransId="{9D4AA497-CFEC-8C46-8E48-7F1370342BE2}"/>
    <dgm:cxn modelId="{42437527-86E2-764E-A4EB-85D9E85D210E}" type="presOf" srcId="{4CE2A736-6672-234D-BD6D-6F8F089FAA09}" destId="{F8BE318D-05D2-FD41-A0DB-B8CDD258D91F}" srcOrd="0" destOrd="0" presId="urn:microsoft.com/office/officeart/2005/8/layout/hierarchy3"/>
    <dgm:cxn modelId="{43A91A22-149A-7C46-A3D9-C7A30C03C4A9}" type="presOf" srcId="{8FB3465E-B02F-FF49-B5BA-61CC41F70DBF}" destId="{E7FD2EF3-2736-4440-99DE-9E19E04817E5}" srcOrd="0" destOrd="0" presId="urn:microsoft.com/office/officeart/2005/8/layout/hierarchy3"/>
    <dgm:cxn modelId="{A959E90B-B4D5-A147-B603-68BA1D8F19A2}" type="presOf" srcId="{CD4E7B6A-4CF9-424C-B979-0F02232BB4DC}" destId="{85D31693-65A7-DF42-9CE8-BAC01FE0426E}" srcOrd="0" destOrd="0" presId="urn:microsoft.com/office/officeart/2005/8/layout/hierarchy3"/>
    <dgm:cxn modelId="{A5E8D69D-754A-0540-B8B4-90040F43463D}" type="presOf" srcId="{E85F0D8B-25A6-0E47-BDBC-5B76E3FDC40C}" destId="{7C6F42D8-1FBA-EE41-BE2D-17108AF12DE4}" srcOrd="0" destOrd="0" presId="urn:microsoft.com/office/officeart/2005/8/layout/hierarchy3"/>
    <dgm:cxn modelId="{91A2D3B1-EECD-F742-9A7D-5C249AE75606}" srcId="{4197CE2B-1FC6-314B-82A2-3EC126A062C9}" destId="{42278EFA-2E17-5A44-9E34-8F11DA786E2B}" srcOrd="2" destOrd="0" parTransId="{EFBC0C04-AAD8-704C-9A62-B40216869A2B}" sibTransId="{FABB49DD-1B05-5843-BC38-21DD1C204092}"/>
    <dgm:cxn modelId="{4475A218-17B3-3E46-8789-44E4118ECFA2}" type="presOf" srcId="{A837DC31-EEF9-FA4B-ACCE-3F257739BEC7}" destId="{67499AFA-1084-E844-9379-63D4D37DE338}" srcOrd="0" destOrd="0" presId="urn:microsoft.com/office/officeart/2005/8/layout/hierarchy3"/>
    <dgm:cxn modelId="{825C58BE-938F-874A-94F1-7876CB52148E}" type="presOf" srcId="{98282C3B-7562-3A4F-8195-07AE12F0211B}" destId="{DB4AA0B8-BF71-704E-92AF-44F6EEBB32AE}" srcOrd="0" destOrd="0" presId="urn:microsoft.com/office/officeart/2005/8/layout/hierarchy3"/>
    <dgm:cxn modelId="{045884CE-B6EE-A74F-8B38-E4126725EA10}" type="presOf" srcId="{F1022358-F445-3143-AF0C-97CF68144F2D}" destId="{9E2D6FFE-AA2B-B54E-A4E5-DEFF3557CA8D}" srcOrd="0" destOrd="0" presId="urn:microsoft.com/office/officeart/2005/8/layout/hierarchy3"/>
    <dgm:cxn modelId="{AE95784B-6555-2F4B-9CBB-15E4630262C2}" type="presOf" srcId="{F5E3BC03-E1AD-8B4D-AF4D-226629536E7B}" destId="{69F710DF-FD3F-3541-8575-F84AFDB0B726}" srcOrd="0" destOrd="0" presId="urn:microsoft.com/office/officeart/2005/8/layout/hierarchy3"/>
    <dgm:cxn modelId="{5A1B0959-4FE5-D042-B9FC-D6369095A437}" type="presOf" srcId="{FBD9CC5B-0A35-1448-AA3F-3F0D4329DFFE}" destId="{FC6658A8-0291-D548-B48B-4AF6B16CDDE5}" srcOrd="0" destOrd="0" presId="urn:microsoft.com/office/officeart/2005/8/layout/hierarchy3"/>
    <dgm:cxn modelId="{69E5EC0F-9EEF-9F42-B151-5BA1797188A9}" type="presOf" srcId="{A4805C94-0DF5-F544-92A9-02333AE8AEA1}" destId="{BAC2514D-0A72-694B-96D0-75B3206FBDE2}" srcOrd="0" destOrd="0" presId="urn:microsoft.com/office/officeart/2005/8/layout/hierarchy3"/>
    <dgm:cxn modelId="{CA76BD2E-EFA7-BF4F-9F31-40D2AD4D233C}" type="presOf" srcId="{6A8AE49F-51F0-3943-AD28-DB45BC8B4C5B}" destId="{D357F221-8BCD-A944-B167-3CC8BDE0FC72}" srcOrd="0" destOrd="0" presId="urn:microsoft.com/office/officeart/2005/8/layout/hierarchy3"/>
    <dgm:cxn modelId="{4060A241-438D-C143-A141-D3D9C886C7F4}" type="presOf" srcId="{A255C978-F9C2-9D4E-A31E-644D58DAE280}" destId="{3934A4CC-4D60-4640-BD7E-E361239FDF2F}" srcOrd="1" destOrd="0" presId="urn:microsoft.com/office/officeart/2005/8/layout/hierarchy3"/>
    <dgm:cxn modelId="{21113C35-339E-8442-B1BA-FB122C3D6241}" type="presOf" srcId="{4197CE2B-1FC6-314B-82A2-3EC126A062C9}" destId="{A09F0F75-2C82-DE45-9934-EE8908A5C9CC}" srcOrd="1" destOrd="0" presId="urn:microsoft.com/office/officeart/2005/8/layout/hierarchy3"/>
    <dgm:cxn modelId="{67480F28-85B9-DE46-BFDA-25B00930FDBE}" srcId="{CD4E7B6A-4CF9-424C-B979-0F02232BB4DC}" destId="{A255C978-F9C2-9D4E-A31E-644D58DAE280}" srcOrd="2" destOrd="0" parTransId="{0046C197-EFF8-304C-86BD-C71C6808059E}" sibTransId="{53285F47-6817-CB46-BAB5-069E9BF8933B}"/>
    <dgm:cxn modelId="{92C1E915-03F9-0644-9EB6-EE9625E0D327}" type="presOf" srcId="{641DA0B0-E7E1-144F-8DF4-B005FFE9FB5D}" destId="{A4E85E77-ED43-FB46-8E23-062310D749FA}" srcOrd="0" destOrd="0" presId="urn:microsoft.com/office/officeart/2005/8/layout/hierarchy3"/>
    <dgm:cxn modelId="{B58418EC-14A9-8E46-AC83-C95590D98284}" srcId="{4197CE2B-1FC6-314B-82A2-3EC126A062C9}" destId="{BFBBB3C6-66C8-0745-8C5D-473B6CF77C87}" srcOrd="4" destOrd="0" parTransId="{D2F4E13E-6DCD-394A-9A94-07FC007D4DBE}" sibTransId="{99D1F88A-EAFF-3741-89A6-33D581547DCC}"/>
    <dgm:cxn modelId="{524B6819-5EE4-BD42-8E3E-D4487DD9B730}" type="presOf" srcId="{AEC91734-C9A0-824E-BC2F-47116001689E}" destId="{E047D273-0E24-9644-9C40-8F2327C0D50F}" srcOrd="0" destOrd="0" presId="urn:microsoft.com/office/officeart/2005/8/layout/hierarchy3"/>
    <dgm:cxn modelId="{9E298098-B7B3-964E-B57C-CBB8BC8453AD}" type="presOf" srcId="{56ED7561-C894-B440-8336-A683C4A4EE1F}" destId="{645430CB-0297-EC40-9A87-8456F97265C8}" srcOrd="0" destOrd="0" presId="urn:microsoft.com/office/officeart/2005/8/layout/hierarchy3"/>
    <dgm:cxn modelId="{E205C954-7B61-3647-ACBD-C90990F7ED5B}" type="presOf" srcId="{F1EE6AD5-455F-9845-9BD2-387280C5F346}" destId="{C54B86D8-208C-E541-8A77-15D3D9C6A15F}" srcOrd="0" destOrd="0" presId="urn:microsoft.com/office/officeart/2005/8/layout/hierarchy3"/>
    <dgm:cxn modelId="{42BECE21-9C4B-F14C-B9E0-455C3F99ACDC}" type="presOf" srcId="{BFBBB3C6-66C8-0745-8C5D-473B6CF77C87}" destId="{606AB3A1-C695-1342-A85B-6764BFA9970E}" srcOrd="0" destOrd="0" presId="urn:microsoft.com/office/officeart/2005/8/layout/hierarchy3"/>
    <dgm:cxn modelId="{BAC0FDB5-DD02-2946-970E-29895F5C8767}" type="presParOf" srcId="{85D31693-65A7-DF42-9CE8-BAC01FE0426E}" destId="{45E58E25-BB36-B042-9CE5-4477083FF8D4}" srcOrd="0" destOrd="0" presId="urn:microsoft.com/office/officeart/2005/8/layout/hierarchy3"/>
    <dgm:cxn modelId="{722E6B6C-DC56-524C-89D3-A4B8530726B5}" type="presParOf" srcId="{45E58E25-BB36-B042-9CE5-4477083FF8D4}" destId="{CB148AA9-8820-A149-8EFA-F0DD5C7829DB}" srcOrd="0" destOrd="0" presId="urn:microsoft.com/office/officeart/2005/8/layout/hierarchy3"/>
    <dgm:cxn modelId="{CCE307B4-C8AD-A547-A81C-15287195A93D}" type="presParOf" srcId="{CB148AA9-8820-A149-8EFA-F0DD5C7829DB}" destId="{FC6658A8-0291-D548-B48B-4AF6B16CDDE5}" srcOrd="0" destOrd="0" presId="urn:microsoft.com/office/officeart/2005/8/layout/hierarchy3"/>
    <dgm:cxn modelId="{C1B9AC8C-DE13-8249-9B73-9475EADCCC31}" type="presParOf" srcId="{CB148AA9-8820-A149-8EFA-F0DD5C7829DB}" destId="{CFF0E641-F55E-DB4B-8FAD-E530AC99AF25}" srcOrd="1" destOrd="0" presId="urn:microsoft.com/office/officeart/2005/8/layout/hierarchy3"/>
    <dgm:cxn modelId="{F0098392-3170-B24F-B3E6-29D691C0BF2B}" type="presParOf" srcId="{45E58E25-BB36-B042-9CE5-4477083FF8D4}" destId="{BAE1E35E-3575-C44A-B1F8-6518E721DF60}" srcOrd="1" destOrd="0" presId="urn:microsoft.com/office/officeart/2005/8/layout/hierarchy3"/>
    <dgm:cxn modelId="{2EA00F2B-CB0F-714F-A0B9-9723C7381C0D}" type="presParOf" srcId="{BAE1E35E-3575-C44A-B1F8-6518E721DF60}" destId="{9C69C623-41B8-144D-88EC-1DB7980693DB}" srcOrd="0" destOrd="0" presId="urn:microsoft.com/office/officeart/2005/8/layout/hierarchy3"/>
    <dgm:cxn modelId="{75C38837-B2F3-D84A-8065-007322B10BCD}" type="presParOf" srcId="{BAE1E35E-3575-C44A-B1F8-6518E721DF60}" destId="{7C6F42D8-1FBA-EE41-BE2D-17108AF12DE4}" srcOrd="1" destOrd="0" presId="urn:microsoft.com/office/officeart/2005/8/layout/hierarchy3"/>
    <dgm:cxn modelId="{BDC8874A-8C26-7846-B4C8-FB321CA59CA0}" type="presParOf" srcId="{BAE1E35E-3575-C44A-B1F8-6518E721DF60}" destId="{C9F4BECB-7862-3A44-A266-4AE2E33ED774}" srcOrd="2" destOrd="0" presId="urn:microsoft.com/office/officeart/2005/8/layout/hierarchy3"/>
    <dgm:cxn modelId="{F873AB2E-C768-F249-B6AF-3C3BB0073A8C}" type="presParOf" srcId="{BAE1E35E-3575-C44A-B1F8-6518E721DF60}" destId="{445E84F0-7E0B-204B-ADAB-FCF72B1910D7}" srcOrd="3" destOrd="0" presId="urn:microsoft.com/office/officeart/2005/8/layout/hierarchy3"/>
    <dgm:cxn modelId="{ACBA2AC2-2A70-1E45-8DBB-75EA5197B068}" type="presParOf" srcId="{BAE1E35E-3575-C44A-B1F8-6518E721DF60}" destId="{D9EF7FAE-B99B-DC47-B4C8-8E44F68F6A53}" srcOrd="4" destOrd="0" presId="urn:microsoft.com/office/officeart/2005/8/layout/hierarchy3"/>
    <dgm:cxn modelId="{4121DD9A-12F8-3B4B-ACBA-5644BA8DA897}" type="presParOf" srcId="{BAE1E35E-3575-C44A-B1F8-6518E721DF60}" destId="{47D5591F-76B9-A147-8E2E-D2ED4783E217}" srcOrd="5" destOrd="0" presId="urn:microsoft.com/office/officeart/2005/8/layout/hierarchy3"/>
    <dgm:cxn modelId="{94E3C197-EE6C-394E-B63E-92E4BC7D0735}" type="presParOf" srcId="{BAE1E35E-3575-C44A-B1F8-6518E721DF60}" destId="{5D53DD1A-9DF2-234D-85C9-E93C8233D04E}" srcOrd="6" destOrd="0" presId="urn:microsoft.com/office/officeart/2005/8/layout/hierarchy3"/>
    <dgm:cxn modelId="{7A329885-20CD-8249-A9D5-4665DC1D293B}" type="presParOf" srcId="{BAE1E35E-3575-C44A-B1F8-6518E721DF60}" destId="{4070082C-D9DB-A345-B9F5-A2E3650BDA07}" srcOrd="7" destOrd="0" presId="urn:microsoft.com/office/officeart/2005/8/layout/hierarchy3"/>
    <dgm:cxn modelId="{98E20902-4C90-F948-ADB4-3215C897F466}" type="presParOf" srcId="{BAE1E35E-3575-C44A-B1F8-6518E721DF60}" destId="{DB4AA0B8-BF71-704E-92AF-44F6EEBB32AE}" srcOrd="8" destOrd="0" presId="urn:microsoft.com/office/officeart/2005/8/layout/hierarchy3"/>
    <dgm:cxn modelId="{2B9B143A-B19C-314F-8209-CE3E21E4BF22}" type="presParOf" srcId="{BAE1E35E-3575-C44A-B1F8-6518E721DF60}" destId="{69F710DF-FD3F-3541-8575-F84AFDB0B726}" srcOrd="9" destOrd="0" presId="urn:microsoft.com/office/officeart/2005/8/layout/hierarchy3"/>
    <dgm:cxn modelId="{94C6093E-E55D-244B-988D-47D311797D69}" type="presParOf" srcId="{85D31693-65A7-DF42-9CE8-BAC01FE0426E}" destId="{15B3AD3D-364E-5445-8D08-031100CE2FF1}" srcOrd="1" destOrd="0" presId="urn:microsoft.com/office/officeart/2005/8/layout/hierarchy3"/>
    <dgm:cxn modelId="{57C4465D-B5CD-1148-AE58-C516251CB994}" type="presParOf" srcId="{15B3AD3D-364E-5445-8D08-031100CE2FF1}" destId="{2CDE0EFE-BBC6-2A4B-9023-C2291248BA1D}" srcOrd="0" destOrd="0" presId="urn:microsoft.com/office/officeart/2005/8/layout/hierarchy3"/>
    <dgm:cxn modelId="{5C03F3B3-72DF-F648-95BF-8476F5E4F59F}" type="presParOf" srcId="{2CDE0EFE-BBC6-2A4B-9023-C2291248BA1D}" destId="{AA6B5C77-2699-0946-B369-6F1FB9659ADD}" srcOrd="0" destOrd="0" presId="urn:microsoft.com/office/officeart/2005/8/layout/hierarchy3"/>
    <dgm:cxn modelId="{B98F8661-8B35-9B4C-B005-FBDF9B5FE424}" type="presParOf" srcId="{2CDE0EFE-BBC6-2A4B-9023-C2291248BA1D}" destId="{C9CC0C39-ECC4-A643-9133-BDBECC957305}" srcOrd="1" destOrd="0" presId="urn:microsoft.com/office/officeart/2005/8/layout/hierarchy3"/>
    <dgm:cxn modelId="{80E66FA1-CDD0-E142-9D19-07910D2753BF}" type="presParOf" srcId="{15B3AD3D-364E-5445-8D08-031100CE2FF1}" destId="{A5BFC13E-9D18-B04B-9B63-ED9286A24403}" srcOrd="1" destOrd="0" presId="urn:microsoft.com/office/officeart/2005/8/layout/hierarchy3"/>
    <dgm:cxn modelId="{76FE3574-5026-C14E-BF12-C31D4B593BD1}" type="presParOf" srcId="{A5BFC13E-9D18-B04B-9B63-ED9286A24403}" destId="{E52C6658-12E8-0A4D-992A-96EE03BBDEFB}" srcOrd="0" destOrd="0" presId="urn:microsoft.com/office/officeart/2005/8/layout/hierarchy3"/>
    <dgm:cxn modelId="{4A52B779-7F51-D940-B95F-8AB6F0F4151B}" type="presParOf" srcId="{A5BFC13E-9D18-B04B-9B63-ED9286A24403}" destId="{45B906E2-432E-3C44-B183-F6ABDF0F046E}" srcOrd="1" destOrd="0" presId="urn:microsoft.com/office/officeart/2005/8/layout/hierarchy3"/>
    <dgm:cxn modelId="{4D559628-AC2C-BA4F-8CF2-C55F3EED9F4D}" type="presParOf" srcId="{A5BFC13E-9D18-B04B-9B63-ED9286A24403}" destId="{67499AFA-1084-E844-9379-63D4D37DE338}" srcOrd="2" destOrd="0" presId="urn:microsoft.com/office/officeart/2005/8/layout/hierarchy3"/>
    <dgm:cxn modelId="{66D2958C-5564-B349-B607-9A9BB6F77D30}" type="presParOf" srcId="{A5BFC13E-9D18-B04B-9B63-ED9286A24403}" destId="{F1C357BC-F422-C446-84FD-C6FDB0E22499}" srcOrd="3" destOrd="0" presId="urn:microsoft.com/office/officeart/2005/8/layout/hierarchy3"/>
    <dgm:cxn modelId="{58A15F60-33C4-BE4D-8506-8FFC5799D6BA}" type="presParOf" srcId="{A5BFC13E-9D18-B04B-9B63-ED9286A24403}" destId="{D357F221-8BCD-A944-B167-3CC8BDE0FC72}" srcOrd="4" destOrd="0" presId="urn:microsoft.com/office/officeart/2005/8/layout/hierarchy3"/>
    <dgm:cxn modelId="{EED7B51A-1F65-1544-9D74-D3B394D569F0}" type="presParOf" srcId="{A5BFC13E-9D18-B04B-9B63-ED9286A24403}" destId="{F70B8071-20EA-BC42-A01D-A6C286D54E1F}" srcOrd="5" destOrd="0" presId="urn:microsoft.com/office/officeart/2005/8/layout/hierarchy3"/>
    <dgm:cxn modelId="{1D254DB4-8A15-D040-9B0D-373AAC8E0545}" type="presParOf" srcId="{85D31693-65A7-DF42-9CE8-BAC01FE0426E}" destId="{FD32F5B9-C325-5F4C-9276-AB3EBCB72197}" srcOrd="2" destOrd="0" presId="urn:microsoft.com/office/officeart/2005/8/layout/hierarchy3"/>
    <dgm:cxn modelId="{0DB91D89-9F9F-A642-B2AD-CA4471588525}" type="presParOf" srcId="{FD32F5B9-C325-5F4C-9276-AB3EBCB72197}" destId="{31598841-141E-ED41-AFE9-99305C2B7A0C}" srcOrd="0" destOrd="0" presId="urn:microsoft.com/office/officeart/2005/8/layout/hierarchy3"/>
    <dgm:cxn modelId="{59AD6EBC-09C8-4F48-9C41-724DD1D2DE15}" type="presParOf" srcId="{31598841-141E-ED41-AFE9-99305C2B7A0C}" destId="{56F74C89-DEC2-0B46-AD5C-102189E02FA1}" srcOrd="0" destOrd="0" presId="urn:microsoft.com/office/officeart/2005/8/layout/hierarchy3"/>
    <dgm:cxn modelId="{E217170B-085A-8140-8B5F-6B5A428B5EA9}" type="presParOf" srcId="{31598841-141E-ED41-AFE9-99305C2B7A0C}" destId="{3934A4CC-4D60-4640-BD7E-E361239FDF2F}" srcOrd="1" destOrd="0" presId="urn:microsoft.com/office/officeart/2005/8/layout/hierarchy3"/>
    <dgm:cxn modelId="{0037182D-B20C-E14C-AD76-05891CBC432D}" type="presParOf" srcId="{FD32F5B9-C325-5F4C-9276-AB3EBCB72197}" destId="{AADB25F5-9702-7B46-9874-B03C9AB81442}" srcOrd="1" destOrd="0" presId="urn:microsoft.com/office/officeart/2005/8/layout/hierarchy3"/>
    <dgm:cxn modelId="{DE21892D-9C0A-D24A-9CA9-A334570DEA16}" type="presParOf" srcId="{AADB25F5-9702-7B46-9874-B03C9AB81442}" destId="{FBD9E4E8-E154-734E-9BD8-96FFFDCDCC31}" srcOrd="0" destOrd="0" presId="urn:microsoft.com/office/officeart/2005/8/layout/hierarchy3"/>
    <dgm:cxn modelId="{750FB24D-200C-224C-B30C-E5167FD4F650}" type="presParOf" srcId="{AADB25F5-9702-7B46-9874-B03C9AB81442}" destId="{BAC2514D-0A72-694B-96D0-75B3206FBDE2}" srcOrd="1" destOrd="0" presId="urn:microsoft.com/office/officeart/2005/8/layout/hierarchy3"/>
    <dgm:cxn modelId="{6A0A1AF0-F7DB-384C-A54D-6CCF92933621}" type="presParOf" srcId="{AADB25F5-9702-7B46-9874-B03C9AB81442}" destId="{E047D273-0E24-9644-9C40-8F2327C0D50F}" srcOrd="2" destOrd="0" presId="urn:microsoft.com/office/officeart/2005/8/layout/hierarchy3"/>
    <dgm:cxn modelId="{816CBD58-5D8D-3B45-B37A-845C9A3D9DE2}" type="presParOf" srcId="{AADB25F5-9702-7B46-9874-B03C9AB81442}" destId="{C54B86D8-208C-E541-8A77-15D3D9C6A15F}" srcOrd="3" destOrd="0" presId="urn:microsoft.com/office/officeart/2005/8/layout/hierarchy3"/>
    <dgm:cxn modelId="{B706312F-E3F6-0641-9725-31DC8AA60666}" type="presParOf" srcId="{AADB25F5-9702-7B46-9874-B03C9AB81442}" destId="{645430CB-0297-EC40-9A87-8456F97265C8}" srcOrd="4" destOrd="0" presId="urn:microsoft.com/office/officeart/2005/8/layout/hierarchy3"/>
    <dgm:cxn modelId="{D62812D5-6E94-1F47-BE04-719A59E2AE3B}" type="presParOf" srcId="{AADB25F5-9702-7B46-9874-B03C9AB81442}" destId="{C8C82A3D-EA20-BE4E-85E3-6CA4F441D874}" srcOrd="5" destOrd="0" presId="urn:microsoft.com/office/officeart/2005/8/layout/hierarchy3"/>
    <dgm:cxn modelId="{57DF14AA-C554-7C48-8AB6-641A0360C5EC}" type="presParOf" srcId="{AADB25F5-9702-7B46-9874-B03C9AB81442}" destId="{9E2D6FFE-AA2B-B54E-A4E5-DEFF3557CA8D}" srcOrd="6" destOrd="0" presId="urn:microsoft.com/office/officeart/2005/8/layout/hierarchy3"/>
    <dgm:cxn modelId="{F7F7ED14-62CD-A141-B35A-438719BF24B9}" type="presParOf" srcId="{AADB25F5-9702-7B46-9874-B03C9AB81442}" destId="{A4E85E77-ED43-FB46-8E23-062310D749FA}" srcOrd="7" destOrd="0" presId="urn:microsoft.com/office/officeart/2005/8/layout/hierarchy3"/>
    <dgm:cxn modelId="{81E4734A-003F-E845-BB96-6CF0C74351E2}" type="presParOf" srcId="{AADB25F5-9702-7B46-9874-B03C9AB81442}" destId="{672CF7E1-29E7-5F45-9125-3B97D2DE91E5}" srcOrd="8" destOrd="0" presId="urn:microsoft.com/office/officeart/2005/8/layout/hierarchy3"/>
    <dgm:cxn modelId="{8847C137-5695-DB40-882A-AA4D0136821D}" type="presParOf" srcId="{AADB25F5-9702-7B46-9874-B03C9AB81442}" destId="{1F13DDE6-155D-8745-B086-C9D397DC982A}" srcOrd="9" destOrd="0" presId="urn:microsoft.com/office/officeart/2005/8/layout/hierarchy3"/>
    <dgm:cxn modelId="{6C88F256-168C-DC44-BE70-35E9CCC219EF}" type="presParOf" srcId="{85D31693-65A7-DF42-9CE8-BAC01FE0426E}" destId="{4FE512B8-1CF9-7F4E-A9C9-C00945D4EE92}" srcOrd="3" destOrd="0" presId="urn:microsoft.com/office/officeart/2005/8/layout/hierarchy3"/>
    <dgm:cxn modelId="{3A567654-C3D3-2246-8B1C-FBABCDBE8DEC}" type="presParOf" srcId="{4FE512B8-1CF9-7F4E-A9C9-C00945D4EE92}" destId="{49F9F13A-1C93-2045-ABAE-437CE7745398}" srcOrd="0" destOrd="0" presId="urn:microsoft.com/office/officeart/2005/8/layout/hierarchy3"/>
    <dgm:cxn modelId="{1BC5B853-D076-E142-88EC-DE56621AA471}" type="presParOf" srcId="{49F9F13A-1C93-2045-ABAE-437CE7745398}" destId="{A9F8D687-E0E2-1C4A-963F-3B80ADD61335}" srcOrd="0" destOrd="0" presId="urn:microsoft.com/office/officeart/2005/8/layout/hierarchy3"/>
    <dgm:cxn modelId="{C38AB061-C6F2-6343-8E01-0A5EB8C57A6D}" type="presParOf" srcId="{49F9F13A-1C93-2045-ABAE-437CE7745398}" destId="{A09F0F75-2C82-DE45-9934-EE8908A5C9CC}" srcOrd="1" destOrd="0" presId="urn:microsoft.com/office/officeart/2005/8/layout/hierarchy3"/>
    <dgm:cxn modelId="{A9CF6F2E-5934-EF48-B12A-626FA3842ED2}" type="presParOf" srcId="{4FE512B8-1CF9-7F4E-A9C9-C00945D4EE92}" destId="{C296F959-EDD6-C741-B029-F6A65C3D3DA8}" srcOrd="1" destOrd="0" presId="urn:microsoft.com/office/officeart/2005/8/layout/hierarchy3"/>
    <dgm:cxn modelId="{0C15BFE6-2669-294A-ADE3-02A6FD9A1547}" type="presParOf" srcId="{C296F959-EDD6-C741-B029-F6A65C3D3DA8}" destId="{F8BE318D-05D2-FD41-A0DB-B8CDD258D91F}" srcOrd="0" destOrd="0" presId="urn:microsoft.com/office/officeart/2005/8/layout/hierarchy3"/>
    <dgm:cxn modelId="{D90F1DA1-7B45-C74F-8436-8B4DBCB00808}" type="presParOf" srcId="{C296F959-EDD6-C741-B029-F6A65C3D3DA8}" destId="{FCC2F917-36E6-3A4C-89C6-7A95C225DF05}" srcOrd="1" destOrd="0" presId="urn:microsoft.com/office/officeart/2005/8/layout/hierarchy3"/>
    <dgm:cxn modelId="{27416E38-ADEB-0B49-8978-0C6DAD0CA469}" type="presParOf" srcId="{C296F959-EDD6-C741-B029-F6A65C3D3DA8}" destId="{F702F840-1787-5642-B415-A0C0BD0FE27E}" srcOrd="2" destOrd="0" presId="urn:microsoft.com/office/officeart/2005/8/layout/hierarchy3"/>
    <dgm:cxn modelId="{A19DA380-7296-F44C-8593-236CE74EFCE7}" type="presParOf" srcId="{C296F959-EDD6-C741-B029-F6A65C3D3DA8}" destId="{789896D0-BBAA-9541-A4EF-06289BEE985A}" srcOrd="3" destOrd="0" presId="urn:microsoft.com/office/officeart/2005/8/layout/hierarchy3"/>
    <dgm:cxn modelId="{60631AEE-1AB8-0448-984A-26EF21329FF0}" type="presParOf" srcId="{C296F959-EDD6-C741-B029-F6A65C3D3DA8}" destId="{2EF4D0D5-2C6D-8640-86BC-18884E67EB53}" srcOrd="4" destOrd="0" presId="urn:microsoft.com/office/officeart/2005/8/layout/hierarchy3"/>
    <dgm:cxn modelId="{D3E6D321-A45C-C14A-9441-23D2DBE64B69}" type="presParOf" srcId="{C296F959-EDD6-C741-B029-F6A65C3D3DA8}" destId="{4C78F563-5F28-2146-A7BB-C88C08B85028}" srcOrd="5" destOrd="0" presId="urn:microsoft.com/office/officeart/2005/8/layout/hierarchy3"/>
    <dgm:cxn modelId="{5B69CEA8-B87D-8648-AA26-863B27D2ADEA}" type="presParOf" srcId="{C296F959-EDD6-C741-B029-F6A65C3D3DA8}" destId="{1B90B533-55DE-D845-80D2-A772F1680968}" srcOrd="6" destOrd="0" presId="urn:microsoft.com/office/officeart/2005/8/layout/hierarchy3"/>
    <dgm:cxn modelId="{E6FDCF07-ACE5-1848-86CD-950B837DCF3B}" type="presParOf" srcId="{C296F959-EDD6-C741-B029-F6A65C3D3DA8}" destId="{E7FD2EF3-2736-4440-99DE-9E19E04817E5}" srcOrd="7" destOrd="0" presId="urn:microsoft.com/office/officeart/2005/8/layout/hierarchy3"/>
    <dgm:cxn modelId="{29E421AE-70F9-2E4A-A7BC-C9573F77501B}" type="presParOf" srcId="{C296F959-EDD6-C741-B029-F6A65C3D3DA8}" destId="{1D294CF5-E57A-2242-A633-2160F891DCCE}" srcOrd="8" destOrd="0" presId="urn:microsoft.com/office/officeart/2005/8/layout/hierarchy3"/>
    <dgm:cxn modelId="{A34CE91F-6D51-6044-97A1-00C0C7138568}" type="presParOf" srcId="{C296F959-EDD6-C741-B029-F6A65C3D3DA8}" destId="{606AB3A1-C695-1342-A85B-6764BFA9970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4E7B6A-4CF9-424C-B979-0F02232BB4DC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2FECE9-30AA-DA46-920F-0D42D0BBF81E}">
      <dgm:prSet custT="1"/>
      <dgm:spPr/>
      <dgm:t>
        <a:bodyPr/>
        <a:lstStyle/>
        <a:p>
          <a:r>
            <a:rPr lang="en-US" sz="1600" dirty="0" smtClean="0"/>
            <a:t>Education</a:t>
          </a:r>
          <a:endParaRPr lang="en-US" sz="1600" dirty="0"/>
        </a:p>
      </dgm:t>
    </dgm:pt>
    <dgm:pt modelId="{968548FC-83B5-884B-A8CC-59A834265CE6}" type="parTrans" cxnId="{48B1391F-B6A7-D54B-B5E5-E1019E4E635C}">
      <dgm:prSet/>
      <dgm:spPr/>
      <dgm:t>
        <a:bodyPr/>
        <a:lstStyle/>
        <a:p>
          <a:endParaRPr lang="en-US"/>
        </a:p>
      </dgm:t>
    </dgm:pt>
    <dgm:pt modelId="{895786EE-484D-1245-8017-9381B151A54F}" type="sibTrans" cxnId="{48B1391F-B6A7-D54B-B5E5-E1019E4E635C}">
      <dgm:prSet/>
      <dgm:spPr/>
      <dgm:t>
        <a:bodyPr/>
        <a:lstStyle/>
        <a:p>
          <a:endParaRPr lang="en-US"/>
        </a:p>
      </dgm:t>
    </dgm:pt>
    <dgm:pt modelId="{FF6CF006-6774-4543-9919-5E0CE87D5A82}">
      <dgm:prSet custT="1"/>
      <dgm:spPr/>
      <dgm:t>
        <a:bodyPr/>
        <a:lstStyle/>
        <a:p>
          <a:r>
            <a:rPr lang="en-US" sz="1400" dirty="0" smtClean="0"/>
            <a:t>Temporary facilities</a:t>
          </a:r>
          <a:endParaRPr lang="en-US" sz="1400" dirty="0"/>
        </a:p>
      </dgm:t>
    </dgm:pt>
    <dgm:pt modelId="{895D0EC2-08E8-F542-9556-9F891349E093}" type="parTrans" cxnId="{24F91118-D84A-D14C-9CAE-AAD17A5AF870}">
      <dgm:prSet/>
      <dgm:spPr/>
      <dgm:t>
        <a:bodyPr/>
        <a:lstStyle/>
        <a:p>
          <a:endParaRPr lang="en-US" sz="4000"/>
        </a:p>
      </dgm:t>
    </dgm:pt>
    <dgm:pt modelId="{21076CE9-10AF-B14A-8E74-56A0E5934BF1}" type="sibTrans" cxnId="{24F91118-D84A-D14C-9CAE-AAD17A5AF870}">
      <dgm:prSet/>
      <dgm:spPr/>
      <dgm:t>
        <a:bodyPr/>
        <a:lstStyle/>
        <a:p>
          <a:endParaRPr lang="en-US"/>
        </a:p>
      </dgm:t>
    </dgm:pt>
    <dgm:pt modelId="{8463C08E-DC20-2E4C-B38A-DDF5D59901CD}">
      <dgm:prSet custT="1"/>
      <dgm:spPr/>
      <dgm:t>
        <a:bodyPr/>
        <a:lstStyle/>
        <a:p>
          <a:r>
            <a:rPr lang="en-US" sz="1400" dirty="0" smtClean="0"/>
            <a:t>Alternative class schedules</a:t>
          </a:r>
          <a:endParaRPr lang="en-US" sz="1400" dirty="0"/>
        </a:p>
      </dgm:t>
    </dgm:pt>
    <dgm:pt modelId="{970877A9-96AB-CD4B-8779-A9EE29329830}" type="parTrans" cxnId="{B67A187C-1D45-BF4B-A376-4443717AA8F5}">
      <dgm:prSet/>
      <dgm:spPr/>
      <dgm:t>
        <a:bodyPr/>
        <a:lstStyle/>
        <a:p>
          <a:endParaRPr lang="en-US" sz="4000"/>
        </a:p>
      </dgm:t>
    </dgm:pt>
    <dgm:pt modelId="{DEC48A78-69F9-4641-B0D0-C608964E3A2B}" type="sibTrans" cxnId="{B67A187C-1D45-BF4B-A376-4443717AA8F5}">
      <dgm:prSet/>
      <dgm:spPr/>
      <dgm:t>
        <a:bodyPr/>
        <a:lstStyle/>
        <a:p>
          <a:endParaRPr lang="en-US"/>
        </a:p>
      </dgm:t>
    </dgm:pt>
    <dgm:pt modelId="{B2A324C5-F6F3-BF42-8572-F250EC5A7B24}">
      <dgm:prSet custT="1"/>
      <dgm:spPr/>
      <dgm:t>
        <a:bodyPr/>
        <a:lstStyle/>
        <a:p>
          <a:r>
            <a:rPr lang="en-US" sz="1100" dirty="0" smtClean="0"/>
            <a:t>Alternative schooling arrangements (online / homeschooling)</a:t>
          </a:r>
          <a:endParaRPr lang="en-US" sz="1100" dirty="0"/>
        </a:p>
      </dgm:t>
    </dgm:pt>
    <dgm:pt modelId="{C27255BA-8301-B241-B1F6-178E8549A075}" type="parTrans" cxnId="{A37D6004-F41A-5449-B62F-595A16B0E4A9}">
      <dgm:prSet/>
      <dgm:spPr/>
      <dgm:t>
        <a:bodyPr/>
        <a:lstStyle/>
        <a:p>
          <a:endParaRPr lang="en-US" sz="4000"/>
        </a:p>
      </dgm:t>
    </dgm:pt>
    <dgm:pt modelId="{B902DE0D-4163-2049-A2F5-ACD85653FB45}" type="sibTrans" cxnId="{A37D6004-F41A-5449-B62F-595A16B0E4A9}">
      <dgm:prSet/>
      <dgm:spPr/>
      <dgm:t>
        <a:bodyPr/>
        <a:lstStyle/>
        <a:p>
          <a:endParaRPr lang="en-US"/>
        </a:p>
      </dgm:t>
    </dgm:pt>
    <dgm:pt modelId="{2F5989AA-C8D5-234D-9FE9-44880A8607F3}">
      <dgm:prSet custT="1"/>
      <dgm:spPr/>
      <dgm:t>
        <a:bodyPr/>
        <a:lstStyle/>
        <a:p>
          <a:r>
            <a:rPr lang="en-US" sz="1600" dirty="0" smtClean="0"/>
            <a:t>Workforce availability</a:t>
          </a:r>
          <a:endParaRPr lang="en-US" sz="1600" dirty="0"/>
        </a:p>
      </dgm:t>
    </dgm:pt>
    <dgm:pt modelId="{D631B84D-9BDF-8F44-A3EA-043657C22154}" type="parTrans" cxnId="{CBD0B4EC-D05A-1F44-BAD5-5C045970A522}">
      <dgm:prSet/>
      <dgm:spPr/>
      <dgm:t>
        <a:bodyPr/>
        <a:lstStyle/>
        <a:p>
          <a:endParaRPr lang="en-US"/>
        </a:p>
      </dgm:t>
    </dgm:pt>
    <dgm:pt modelId="{ED556496-739C-D548-8282-2D503A2C1C99}" type="sibTrans" cxnId="{CBD0B4EC-D05A-1F44-BAD5-5C045970A522}">
      <dgm:prSet/>
      <dgm:spPr/>
      <dgm:t>
        <a:bodyPr/>
        <a:lstStyle/>
        <a:p>
          <a:endParaRPr lang="en-US"/>
        </a:p>
      </dgm:t>
    </dgm:pt>
    <dgm:pt modelId="{BF027021-D1F4-484C-9820-79FF8834EB59}">
      <dgm:prSet custT="1"/>
      <dgm:spPr/>
      <dgm:t>
        <a:bodyPr/>
        <a:lstStyle/>
        <a:p>
          <a:r>
            <a:rPr lang="en-US" sz="1400" dirty="0" smtClean="0"/>
            <a:t>Accelerated training programs</a:t>
          </a:r>
          <a:endParaRPr lang="en-US" sz="1400" dirty="0"/>
        </a:p>
      </dgm:t>
    </dgm:pt>
    <dgm:pt modelId="{17C03966-C5A4-DF4C-9778-EAA2C90033B1}" type="parTrans" cxnId="{A2D75523-927E-B24D-B4FE-6F57B5D3AB85}">
      <dgm:prSet/>
      <dgm:spPr/>
      <dgm:t>
        <a:bodyPr/>
        <a:lstStyle/>
        <a:p>
          <a:endParaRPr lang="en-US" sz="4000"/>
        </a:p>
      </dgm:t>
    </dgm:pt>
    <dgm:pt modelId="{11392F8C-7D1B-A840-86F1-C300C90DE925}" type="sibTrans" cxnId="{A2D75523-927E-B24D-B4FE-6F57B5D3AB85}">
      <dgm:prSet/>
      <dgm:spPr/>
      <dgm:t>
        <a:bodyPr/>
        <a:lstStyle/>
        <a:p>
          <a:endParaRPr lang="en-US"/>
        </a:p>
      </dgm:t>
    </dgm:pt>
    <dgm:pt modelId="{E695F85D-62B1-D24B-B413-A098D0BBEBCE}">
      <dgm:prSet custT="1"/>
      <dgm:spPr/>
      <dgm:t>
        <a:bodyPr/>
        <a:lstStyle/>
        <a:p>
          <a:r>
            <a:rPr lang="en-US" sz="1400" dirty="0" smtClean="0"/>
            <a:t>Public-private training partnerships</a:t>
          </a:r>
          <a:endParaRPr lang="en-US" sz="1400" dirty="0"/>
        </a:p>
      </dgm:t>
    </dgm:pt>
    <dgm:pt modelId="{022A2CB3-49E7-7F43-B424-F322B02D84FD}" type="parTrans" cxnId="{A19BCB1D-DAD4-984B-BA97-8B3DE090B303}">
      <dgm:prSet/>
      <dgm:spPr/>
      <dgm:t>
        <a:bodyPr/>
        <a:lstStyle/>
        <a:p>
          <a:endParaRPr lang="en-US" sz="4000"/>
        </a:p>
      </dgm:t>
    </dgm:pt>
    <dgm:pt modelId="{96A7BF8F-B95C-2D4E-AA6B-12AC0EA7E313}" type="sibTrans" cxnId="{A19BCB1D-DAD4-984B-BA97-8B3DE090B303}">
      <dgm:prSet/>
      <dgm:spPr/>
      <dgm:t>
        <a:bodyPr/>
        <a:lstStyle/>
        <a:p>
          <a:endParaRPr lang="en-US"/>
        </a:p>
      </dgm:t>
    </dgm:pt>
    <dgm:pt modelId="{FB3A39F9-4047-DD44-993B-2CF2974A2756}">
      <dgm:prSet custT="1"/>
      <dgm:spPr/>
      <dgm:t>
        <a:bodyPr/>
        <a:lstStyle/>
        <a:p>
          <a:r>
            <a:rPr lang="en-US" sz="1600" dirty="0" smtClean="0"/>
            <a:t>Transportation infrastructure</a:t>
          </a:r>
          <a:endParaRPr lang="en-US" sz="1600" dirty="0"/>
        </a:p>
      </dgm:t>
    </dgm:pt>
    <dgm:pt modelId="{FFF03ED8-304F-F94D-962F-C6CD46E31B34}" type="parTrans" cxnId="{4BA88C07-867D-CC43-8B09-2B6ADF325621}">
      <dgm:prSet/>
      <dgm:spPr/>
      <dgm:t>
        <a:bodyPr/>
        <a:lstStyle/>
        <a:p>
          <a:endParaRPr lang="en-US"/>
        </a:p>
      </dgm:t>
    </dgm:pt>
    <dgm:pt modelId="{B068AD3A-BC21-D849-9980-6C5D3BD7EC65}" type="sibTrans" cxnId="{4BA88C07-867D-CC43-8B09-2B6ADF325621}">
      <dgm:prSet/>
      <dgm:spPr/>
      <dgm:t>
        <a:bodyPr/>
        <a:lstStyle/>
        <a:p>
          <a:endParaRPr lang="en-US"/>
        </a:p>
      </dgm:t>
    </dgm:pt>
    <dgm:pt modelId="{1BCB7A5C-C455-A54D-8506-FB780B12C9A8}">
      <dgm:prSet custT="1"/>
      <dgm:spPr/>
      <dgm:t>
        <a:bodyPr/>
        <a:lstStyle/>
        <a:p>
          <a:r>
            <a:rPr lang="en-US" sz="1400" dirty="0" smtClean="0"/>
            <a:t>Posting vehicle weight limits</a:t>
          </a:r>
          <a:endParaRPr lang="en-US" sz="1400" dirty="0"/>
        </a:p>
      </dgm:t>
    </dgm:pt>
    <dgm:pt modelId="{1895485E-1846-CB4A-A1C1-2934F253734E}" type="parTrans" cxnId="{A7CBC1E1-9298-B743-9379-D76A0725994F}">
      <dgm:prSet/>
      <dgm:spPr/>
      <dgm:t>
        <a:bodyPr/>
        <a:lstStyle/>
        <a:p>
          <a:endParaRPr lang="en-US" sz="4000"/>
        </a:p>
      </dgm:t>
    </dgm:pt>
    <dgm:pt modelId="{61D50C78-81B4-AD49-90FB-42FE9F965778}" type="sibTrans" cxnId="{A7CBC1E1-9298-B743-9379-D76A0725994F}">
      <dgm:prSet/>
      <dgm:spPr/>
      <dgm:t>
        <a:bodyPr/>
        <a:lstStyle/>
        <a:p>
          <a:endParaRPr lang="en-US"/>
        </a:p>
      </dgm:t>
    </dgm:pt>
    <dgm:pt modelId="{620E90DA-BA02-C44C-81BB-D8BCF7A6DA4D}">
      <dgm:prSet custT="1"/>
      <dgm:spPr/>
      <dgm:t>
        <a:bodyPr/>
        <a:lstStyle/>
        <a:p>
          <a:r>
            <a:rPr lang="en-US" sz="1600" dirty="0" smtClean="0"/>
            <a:t>Landowner impacts</a:t>
          </a:r>
          <a:endParaRPr lang="en-US" sz="1600" dirty="0"/>
        </a:p>
      </dgm:t>
    </dgm:pt>
    <dgm:pt modelId="{91DD6B2F-E0D8-0149-A147-E0313027D475}" type="parTrans" cxnId="{D87AE29A-04BA-064C-B070-D30A2E55CC44}">
      <dgm:prSet/>
      <dgm:spPr/>
      <dgm:t>
        <a:bodyPr/>
        <a:lstStyle/>
        <a:p>
          <a:endParaRPr lang="en-US"/>
        </a:p>
      </dgm:t>
    </dgm:pt>
    <dgm:pt modelId="{C9F7F94C-608C-BF49-9D4F-788C5DD3A58F}" type="sibTrans" cxnId="{D87AE29A-04BA-064C-B070-D30A2E55CC44}">
      <dgm:prSet/>
      <dgm:spPr/>
      <dgm:t>
        <a:bodyPr/>
        <a:lstStyle/>
        <a:p>
          <a:endParaRPr lang="en-US"/>
        </a:p>
      </dgm:t>
    </dgm:pt>
    <dgm:pt modelId="{B4AED889-98A5-BF4E-BAE1-17FF5C0BFCF3}">
      <dgm:prSet custT="1"/>
      <dgm:spPr/>
      <dgm:t>
        <a:bodyPr/>
        <a:lstStyle/>
        <a:p>
          <a:r>
            <a:rPr lang="en-US" sz="1200" dirty="0" smtClean="0"/>
            <a:t>Well permit fees allocated to transportation systems</a:t>
          </a:r>
          <a:endParaRPr lang="en-US" sz="1200" dirty="0"/>
        </a:p>
      </dgm:t>
    </dgm:pt>
    <dgm:pt modelId="{27FF0F43-E0D3-D145-B6A0-766584A17E27}" type="parTrans" cxnId="{0955748A-F379-FD47-9EFC-7635DCEE40FD}">
      <dgm:prSet/>
      <dgm:spPr/>
      <dgm:t>
        <a:bodyPr/>
        <a:lstStyle/>
        <a:p>
          <a:endParaRPr lang="en-US" sz="4000"/>
        </a:p>
      </dgm:t>
    </dgm:pt>
    <dgm:pt modelId="{27B8DAE5-4B24-AD43-ACD6-1B3461D2F145}" type="sibTrans" cxnId="{0955748A-F379-FD47-9EFC-7635DCEE40FD}">
      <dgm:prSet/>
      <dgm:spPr/>
      <dgm:t>
        <a:bodyPr/>
        <a:lstStyle/>
        <a:p>
          <a:endParaRPr lang="en-US"/>
        </a:p>
      </dgm:t>
    </dgm:pt>
    <dgm:pt modelId="{38A72394-4466-C14B-BE67-3523464BCB77}">
      <dgm:prSet custT="1"/>
      <dgm:spPr/>
      <dgm:t>
        <a:bodyPr/>
        <a:lstStyle/>
        <a:p>
          <a:r>
            <a:rPr lang="en-US" sz="1400" dirty="0" smtClean="0"/>
            <a:t>Road maintenance agreements</a:t>
          </a:r>
          <a:endParaRPr lang="en-US" sz="1400" dirty="0"/>
        </a:p>
      </dgm:t>
    </dgm:pt>
    <dgm:pt modelId="{45F65E04-1CD0-6747-990E-613ABC1ACBCF}" type="parTrans" cxnId="{A1436C22-88B3-CD49-A388-AA49E61C43CF}">
      <dgm:prSet/>
      <dgm:spPr/>
      <dgm:t>
        <a:bodyPr/>
        <a:lstStyle/>
        <a:p>
          <a:endParaRPr lang="en-US" sz="4000"/>
        </a:p>
      </dgm:t>
    </dgm:pt>
    <dgm:pt modelId="{F2626DA2-6572-FE46-AF13-1C2DB63C19E4}" type="sibTrans" cxnId="{A1436C22-88B3-CD49-A388-AA49E61C43CF}">
      <dgm:prSet/>
      <dgm:spPr/>
      <dgm:t>
        <a:bodyPr/>
        <a:lstStyle/>
        <a:p>
          <a:endParaRPr lang="en-US"/>
        </a:p>
      </dgm:t>
    </dgm:pt>
    <dgm:pt modelId="{6AEEA6D0-99AC-B64E-A2AC-154709394552}">
      <dgm:prSet custT="1"/>
      <dgm:spPr/>
      <dgm:t>
        <a:bodyPr/>
        <a:lstStyle/>
        <a:p>
          <a:r>
            <a:rPr lang="en-US" sz="1400" dirty="0" smtClean="0"/>
            <a:t>Visual impact mitigation </a:t>
          </a:r>
          <a:endParaRPr lang="en-US" sz="1400" dirty="0"/>
        </a:p>
      </dgm:t>
    </dgm:pt>
    <dgm:pt modelId="{40D0904E-61FA-D746-809C-3EABBDDE226A}" type="parTrans" cxnId="{89A103F1-22D1-0E4B-82BA-5C554C01925E}">
      <dgm:prSet/>
      <dgm:spPr/>
      <dgm:t>
        <a:bodyPr/>
        <a:lstStyle/>
        <a:p>
          <a:endParaRPr lang="en-US" sz="4000"/>
        </a:p>
      </dgm:t>
    </dgm:pt>
    <dgm:pt modelId="{74A7011A-1D8B-6540-B31F-7DE24B4F0736}" type="sibTrans" cxnId="{89A103F1-22D1-0E4B-82BA-5C554C01925E}">
      <dgm:prSet/>
      <dgm:spPr/>
      <dgm:t>
        <a:bodyPr/>
        <a:lstStyle/>
        <a:p>
          <a:endParaRPr lang="en-US"/>
        </a:p>
      </dgm:t>
    </dgm:pt>
    <dgm:pt modelId="{012BB5C1-CB00-D444-BF0E-9FF09790F524}">
      <dgm:prSet custT="1"/>
      <dgm:spPr/>
      <dgm:t>
        <a:bodyPr/>
        <a:lstStyle/>
        <a:p>
          <a:r>
            <a:rPr lang="en-US" sz="1400" dirty="0" smtClean="0"/>
            <a:t>Auditory impact mitigation</a:t>
          </a:r>
          <a:endParaRPr lang="en-US" sz="1400" dirty="0"/>
        </a:p>
      </dgm:t>
    </dgm:pt>
    <dgm:pt modelId="{DDFF31D3-5F26-F74D-AF0A-09EA679F84C4}" type="parTrans" cxnId="{92DBD4D8-5EA8-064C-8112-4A2CA22DCC1F}">
      <dgm:prSet/>
      <dgm:spPr/>
      <dgm:t>
        <a:bodyPr/>
        <a:lstStyle/>
        <a:p>
          <a:endParaRPr lang="en-US" sz="4000"/>
        </a:p>
      </dgm:t>
    </dgm:pt>
    <dgm:pt modelId="{BFD5EEFE-176C-0C47-BEB7-BF3AB492F6AA}" type="sibTrans" cxnId="{92DBD4D8-5EA8-064C-8112-4A2CA22DCC1F}">
      <dgm:prSet/>
      <dgm:spPr/>
      <dgm:t>
        <a:bodyPr/>
        <a:lstStyle/>
        <a:p>
          <a:endParaRPr lang="en-US"/>
        </a:p>
      </dgm:t>
    </dgm:pt>
    <dgm:pt modelId="{1E19F96E-3874-2141-9FB6-4FCB37971AA0}">
      <dgm:prSet custT="1"/>
      <dgm:spPr/>
      <dgm:t>
        <a:bodyPr/>
        <a:lstStyle/>
        <a:p>
          <a:r>
            <a:rPr lang="en-US" sz="1400" dirty="0" smtClean="0"/>
            <a:t>Setbacks / siting requirements</a:t>
          </a:r>
          <a:endParaRPr lang="en-US" sz="1400" dirty="0"/>
        </a:p>
      </dgm:t>
    </dgm:pt>
    <dgm:pt modelId="{62A99389-4AE5-0D4D-B681-DF469BED387A}" type="parTrans" cxnId="{CD0731AE-A8CF-8A40-92E9-98F260567A0E}">
      <dgm:prSet/>
      <dgm:spPr/>
      <dgm:t>
        <a:bodyPr/>
        <a:lstStyle/>
        <a:p>
          <a:endParaRPr lang="en-US" sz="4000"/>
        </a:p>
      </dgm:t>
    </dgm:pt>
    <dgm:pt modelId="{C3592735-53E4-6549-A3C2-49A790944621}" type="sibTrans" cxnId="{CD0731AE-A8CF-8A40-92E9-98F260567A0E}">
      <dgm:prSet/>
      <dgm:spPr/>
      <dgm:t>
        <a:bodyPr/>
        <a:lstStyle/>
        <a:p>
          <a:endParaRPr lang="en-US"/>
        </a:p>
      </dgm:t>
    </dgm:pt>
    <dgm:pt modelId="{AE17511D-E6DE-EF49-BB95-267E152B1F55}">
      <dgm:prSet custT="1"/>
      <dgm:spPr/>
      <dgm:t>
        <a:bodyPr/>
        <a:lstStyle/>
        <a:p>
          <a:r>
            <a:rPr lang="en-US" sz="1200" dirty="0" smtClean="0"/>
            <a:t>Surface damage compensation requirements</a:t>
          </a:r>
          <a:endParaRPr lang="en-US" sz="1200" dirty="0"/>
        </a:p>
      </dgm:t>
    </dgm:pt>
    <dgm:pt modelId="{C22CDE5C-2365-724C-893E-375AE7B5ECDF}" type="parTrans" cxnId="{1C5EF5FC-FFF9-C541-82CF-03C37383144E}">
      <dgm:prSet/>
      <dgm:spPr/>
      <dgm:t>
        <a:bodyPr/>
        <a:lstStyle/>
        <a:p>
          <a:endParaRPr lang="en-US" sz="4000"/>
        </a:p>
      </dgm:t>
    </dgm:pt>
    <dgm:pt modelId="{C5CBBA2E-B060-0049-9FB5-CADE1A922312}" type="sibTrans" cxnId="{1C5EF5FC-FFF9-C541-82CF-03C37383144E}">
      <dgm:prSet/>
      <dgm:spPr/>
      <dgm:t>
        <a:bodyPr/>
        <a:lstStyle/>
        <a:p>
          <a:endParaRPr lang="en-US"/>
        </a:p>
      </dgm:t>
    </dgm:pt>
    <dgm:pt modelId="{814494A2-6009-0E4E-BC40-7CE79C81D0AF}">
      <dgm:prSet custT="1"/>
      <dgm:spPr/>
      <dgm:t>
        <a:bodyPr/>
        <a:lstStyle/>
        <a:p>
          <a:r>
            <a:rPr lang="en-US" sz="1100" dirty="0" smtClean="0"/>
            <a:t>Landowner / mineral owner education programs</a:t>
          </a:r>
          <a:endParaRPr lang="en-US" sz="1100" dirty="0"/>
        </a:p>
      </dgm:t>
    </dgm:pt>
    <dgm:pt modelId="{70EF0A1D-D447-F948-9865-BA3E4F259D81}" type="sibTrans" cxnId="{8A4EF2DC-1E62-AE45-AD6E-E2BB665D4A16}">
      <dgm:prSet/>
      <dgm:spPr/>
      <dgm:t>
        <a:bodyPr/>
        <a:lstStyle/>
        <a:p>
          <a:endParaRPr lang="en-US"/>
        </a:p>
      </dgm:t>
    </dgm:pt>
    <dgm:pt modelId="{E2230125-939A-554D-A606-2CA6AB479C16}" type="parTrans" cxnId="{8A4EF2DC-1E62-AE45-AD6E-E2BB665D4A16}">
      <dgm:prSet/>
      <dgm:spPr/>
      <dgm:t>
        <a:bodyPr/>
        <a:lstStyle/>
        <a:p>
          <a:endParaRPr lang="en-US" sz="4000"/>
        </a:p>
      </dgm:t>
    </dgm:pt>
    <dgm:pt modelId="{85D31693-65A7-DF42-9CE8-BAC01FE0426E}" type="pres">
      <dgm:prSet presAssocID="{CD4E7B6A-4CF9-424C-B979-0F02232BB4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4952D6-16F6-3147-AC9C-B45BF6DFBE8F}" type="pres">
      <dgm:prSet presAssocID="{EA2FECE9-30AA-DA46-920F-0D42D0BBF81E}" presName="root" presStyleCnt="0"/>
      <dgm:spPr/>
    </dgm:pt>
    <dgm:pt modelId="{B17132A4-CDAC-A24B-8170-1EC6D1944993}" type="pres">
      <dgm:prSet presAssocID="{EA2FECE9-30AA-DA46-920F-0D42D0BBF81E}" presName="rootComposite" presStyleCnt="0"/>
      <dgm:spPr/>
    </dgm:pt>
    <dgm:pt modelId="{65304504-AEAB-2A45-88C1-0959AA59C43D}" type="pres">
      <dgm:prSet presAssocID="{EA2FECE9-30AA-DA46-920F-0D42D0BBF81E}" presName="rootText" presStyleLbl="node1" presStyleIdx="0" presStyleCnt="4"/>
      <dgm:spPr/>
      <dgm:t>
        <a:bodyPr/>
        <a:lstStyle/>
        <a:p>
          <a:endParaRPr lang="en-US"/>
        </a:p>
      </dgm:t>
    </dgm:pt>
    <dgm:pt modelId="{BAC8B5DE-CEEB-8B47-BCA6-90FC91623E4E}" type="pres">
      <dgm:prSet presAssocID="{EA2FECE9-30AA-DA46-920F-0D42D0BBF81E}" presName="rootConnector" presStyleLbl="node1" presStyleIdx="0" presStyleCnt="4"/>
      <dgm:spPr/>
      <dgm:t>
        <a:bodyPr/>
        <a:lstStyle/>
        <a:p>
          <a:endParaRPr lang="en-US"/>
        </a:p>
      </dgm:t>
    </dgm:pt>
    <dgm:pt modelId="{7B089644-0B33-D74B-85E3-CE0143682ED2}" type="pres">
      <dgm:prSet presAssocID="{EA2FECE9-30AA-DA46-920F-0D42D0BBF81E}" presName="childShape" presStyleCnt="0"/>
      <dgm:spPr/>
    </dgm:pt>
    <dgm:pt modelId="{F4F83ADA-D0FF-D24F-B9F2-E89E5D4723F5}" type="pres">
      <dgm:prSet presAssocID="{895D0EC2-08E8-F542-9556-9F891349E093}" presName="Name13" presStyleLbl="parChTrans1D2" presStyleIdx="0" presStyleCnt="13"/>
      <dgm:spPr/>
      <dgm:t>
        <a:bodyPr/>
        <a:lstStyle/>
        <a:p>
          <a:endParaRPr lang="en-US"/>
        </a:p>
      </dgm:t>
    </dgm:pt>
    <dgm:pt modelId="{6D5DB133-BCDE-B047-A8DE-C3C6AFCDCDCC}" type="pres">
      <dgm:prSet presAssocID="{FF6CF006-6774-4543-9919-5E0CE87D5A82}" presName="childText" presStyleLbl="bgAcc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B905D-9A9C-C342-975C-7D770E413989}" type="pres">
      <dgm:prSet presAssocID="{970877A9-96AB-CD4B-8779-A9EE29329830}" presName="Name13" presStyleLbl="parChTrans1D2" presStyleIdx="1" presStyleCnt="13"/>
      <dgm:spPr/>
      <dgm:t>
        <a:bodyPr/>
        <a:lstStyle/>
        <a:p>
          <a:endParaRPr lang="en-US"/>
        </a:p>
      </dgm:t>
    </dgm:pt>
    <dgm:pt modelId="{0C2C5E15-759B-5948-8AA0-4AFA43A581B0}" type="pres">
      <dgm:prSet presAssocID="{8463C08E-DC20-2E4C-B38A-DDF5D59901CD}" presName="childText" presStyleLbl="bgAcc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E0F11-B710-A046-B7A1-81392051394B}" type="pres">
      <dgm:prSet presAssocID="{C27255BA-8301-B241-B1F6-178E8549A075}" presName="Name13" presStyleLbl="parChTrans1D2" presStyleIdx="2" presStyleCnt="13"/>
      <dgm:spPr/>
      <dgm:t>
        <a:bodyPr/>
        <a:lstStyle/>
        <a:p>
          <a:endParaRPr lang="en-US"/>
        </a:p>
      </dgm:t>
    </dgm:pt>
    <dgm:pt modelId="{735602D0-8D2B-8643-B160-8830C31954F2}" type="pres">
      <dgm:prSet presAssocID="{B2A324C5-F6F3-BF42-8572-F250EC5A7B24}" presName="childText" presStyleLbl="bgAcc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70758-5A2B-5C48-80EC-2DA7AE4312BA}" type="pres">
      <dgm:prSet presAssocID="{2F5989AA-C8D5-234D-9FE9-44880A8607F3}" presName="root" presStyleCnt="0"/>
      <dgm:spPr/>
    </dgm:pt>
    <dgm:pt modelId="{6F8D587C-A8DF-7145-805A-820D7C8F84F7}" type="pres">
      <dgm:prSet presAssocID="{2F5989AA-C8D5-234D-9FE9-44880A8607F3}" presName="rootComposite" presStyleCnt="0"/>
      <dgm:spPr/>
    </dgm:pt>
    <dgm:pt modelId="{D24AA18B-ACBD-3945-9C23-1C3389D93070}" type="pres">
      <dgm:prSet presAssocID="{2F5989AA-C8D5-234D-9FE9-44880A8607F3}" presName="rootText" presStyleLbl="node1" presStyleIdx="1" presStyleCnt="4"/>
      <dgm:spPr/>
      <dgm:t>
        <a:bodyPr/>
        <a:lstStyle/>
        <a:p>
          <a:endParaRPr lang="en-US"/>
        </a:p>
      </dgm:t>
    </dgm:pt>
    <dgm:pt modelId="{9D5CC443-5596-A44C-8666-A50242A7CA91}" type="pres">
      <dgm:prSet presAssocID="{2F5989AA-C8D5-234D-9FE9-44880A8607F3}" presName="rootConnector" presStyleLbl="node1" presStyleIdx="1" presStyleCnt="4"/>
      <dgm:spPr/>
      <dgm:t>
        <a:bodyPr/>
        <a:lstStyle/>
        <a:p>
          <a:endParaRPr lang="en-US"/>
        </a:p>
      </dgm:t>
    </dgm:pt>
    <dgm:pt modelId="{71C42A59-0CF3-F447-9707-58E4CB95B453}" type="pres">
      <dgm:prSet presAssocID="{2F5989AA-C8D5-234D-9FE9-44880A8607F3}" presName="childShape" presStyleCnt="0"/>
      <dgm:spPr/>
    </dgm:pt>
    <dgm:pt modelId="{0C2EB8AA-CCE9-2442-B18A-34457085E2FC}" type="pres">
      <dgm:prSet presAssocID="{17C03966-C5A4-DF4C-9778-EAA2C90033B1}" presName="Name13" presStyleLbl="parChTrans1D2" presStyleIdx="3" presStyleCnt="13"/>
      <dgm:spPr/>
      <dgm:t>
        <a:bodyPr/>
        <a:lstStyle/>
        <a:p>
          <a:endParaRPr lang="en-US"/>
        </a:p>
      </dgm:t>
    </dgm:pt>
    <dgm:pt modelId="{D1D3D24E-0AFB-F74E-B0C3-BCAADFA4E1C9}" type="pres">
      <dgm:prSet presAssocID="{BF027021-D1F4-484C-9820-79FF8834EB59}" presName="childText" presStyleLbl="bgAcc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13EDB-389F-8342-9934-F45DEE0EC753}" type="pres">
      <dgm:prSet presAssocID="{022A2CB3-49E7-7F43-B424-F322B02D84FD}" presName="Name13" presStyleLbl="parChTrans1D2" presStyleIdx="4" presStyleCnt="13"/>
      <dgm:spPr/>
      <dgm:t>
        <a:bodyPr/>
        <a:lstStyle/>
        <a:p>
          <a:endParaRPr lang="en-US"/>
        </a:p>
      </dgm:t>
    </dgm:pt>
    <dgm:pt modelId="{24A6F3D8-10F2-FD43-A2AC-2BF9C57D79E7}" type="pres">
      <dgm:prSet presAssocID="{E695F85D-62B1-D24B-B413-A098D0BBEBCE}" presName="childText" presStyleLbl="bgAcc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BF697-C2B2-884B-894A-BA9BF4B4ABE3}" type="pres">
      <dgm:prSet presAssocID="{FB3A39F9-4047-DD44-993B-2CF2974A2756}" presName="root" presStyleCnt="0"/>
      <dgm:spPr/>
    </dgm:pt>
    <dgm:pt modelId="{FDB7A34F-E93E-BC4E-9044-0B82C29E597F}" type="pres">
      <dgm:prSet presAssocID="{FB3A39F9-4047-DD44-993B-2CF2974A2756}" presName="rootComposite" presStyleCnt="0"/>
      <dgm:spPr/>
    </dgm:pt>
    <dgm:pt modelId="{6E089B35-2BDA-CB48-9FA3-C6832825DAE4}" type="pres">
      <dgm:prSet presAssocID="{FB3A39F9-4047-DD44-993B-2CF2974A2756}" presName="rootText" presStyleLbl="node1" presStyleIdx="2" presStyleCnt="4"/>
      <dgm:spPr/>
      <dgm:t>
        <a:bodyPr/>
        <a:lstStyle/>
        <a:p>
          <a:endParaRPr lang="en-US"/>
        </a:p>
      </dgm:t>
    </dgm:pt>
    <dgm:pt modelId="{499F0563-4556-A843-83FD-3E7AAE6D2A2C}" type="pres">
      <dgm:prSet presAssocID="{FB3A39F9-4047-DD44-993B-2CF2974A2756}" presName="rootConnector" presStyleLbl="node1" presStyleIdx="2" presStyleCnt="4"/>
      <dgm:spPr/>
      <dgm:t>
        <a:bodyPr/>
        <a:lstStyle/>
        <a:p>
          <a:endParaRPr lang="en-US"/>
        </a:p>
      </dgm:t>
    </dgm:pt>
    <dgm:pt modelId="{DF22937E-61FC-5946-8842-101149F0F6C8}" type="pres">
      <dgm:prSet presAssocID="{FB3A39F9-4047-DD44-993B-2CF2974A2756}" presName="childShape" presStyleCnt="0"/>
      <dgm:spPr/>
    </dgm:pt>
    <dgm:pt modelId="{040E42F5-D5FD-2E4A-8B2F-73FD14737680}" type="pres">
      <dgm:prSet presAssocID="{1895485E-1846-CB4A-A1C1-2934F253734E}" presName="Name13" presStyleLbl="parChTrans1D2" presStyleIdx="5" presStyleCnt="13"/>
      <dgm:spPr/>
      <dgm:t>
        <a:bodyPr/>
        <a:lstStyle/>
        <a:p>
          <a:endParaRPr lang="en-US"/>
        </a:p>
      </dgm:t>
    </dgm:pt>
    <dgm:pt modelId="{AE53C476-572B-AC48-8241-77369FE64A5A}" type="pres">
      <dgm:prSet presAssocID="{1BCB7A5C-C455-A54D-8506-FB780B12C9A8}" presName="childText" presStyleLbl="bgAcc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53942-014A-D748-BEED-6A1E5BAAC8A7}" type="pres">
      <dgm:prSet presAssocID="{27FF0F43-E0D3-D145-B6A0-766584A17E27}" presName="Name13" presStyleLbl="parChTrans1D2" presStyleIdx="6" presStyleCnt="13"/>
      <dgm:spPr/>
      <dgm:t>
        <a:bodyPr/>
        <a:lstStyle/>
        <a:p>
          <a:endParaRPr lang="en-US"/>
        </a:p>
      </dgm:t>
    </dgm:pt>
    <dgm:pt modelId="{2FFF024A-F107-954C-BFB7-AF2E1F0FB59F}" type="pres">
      <dgm:prSet presAssocID="{B4AED889-98A5-BF4E-BAE1-17FF5C0BFCF3}" presName="childText" presStyleLbl="bgAcc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8D534-2353-D141-8424-B56E20BB79F4}" type="pres">
      <dgm:prSet presAssocID="{45F65E04-1CD0-6747-990E-613ABC1ACBCF}" presName="Name13" presStyleLbl="parChTrans1D2" presStyleIdx="7" presStyleCnt="13"/>
      <dgm:spPr/>
      <dgm:t>
        <a:bodyPr/>
        <a:lstStyle/>
        <a:p>
          <a:endParaRPr lang="en-US"/>
        </a:p>
      </dgm:t>
    </dgm:pt>
    <dgm:pt modelId="{33915BE8-FF35-5943-A408-C14FE1EE5281}" type="pres">
      <dgm:prSet presAssocID="{38A72394-4466-C14B-BE67-3523464BCB77}" presName="childText" presStyleLbl="bgAcc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FECED-0703-0142-A644-9C64025D0147}" type="pres">
      <dgm:prSet presAssocID="{620E90DA-BA02-C44C-81BB-D8BCF7A6DA4D}" presName="root" presStyleCnt="0"/>
      <dgm:spPr/>
    </dgm:pt>
    <dgm:pt modelId="{9971600F-6DC2-0C48-A312-5CE5D5F5DBAC}" type="pres">
      <dgm:prSet presAssocID="{620E90DA-BA02-C44C-81BB-D8BCF7A6DA4D}" presName="rootComposite" presStyleCnt="0"/>
      <dgm:spPr/>
    </dgm:pt>
    <dgm:pt modelId="{6EF5E0A1-E030-1041-BFE4-9244063EB0A8}" type="pres">
      <dgm:prSet presAssocID="{620E90DA-BA02-C44C-81BB-D8BCF7A6DA4D}" presName="rootText" presStyleLbl="node1" presStyleIdx="3" presStyleCnt="4"/>
      <dgm:spPr/>
      <dgm:t>
        <a:bodyPr/>
        <a:lstStyle/>
        <a:p>
          <a:endParaRPr lang="en-US"/>
        </a:p>
      </dgm:t>
    </dgm:pt>
    <dgm:pt modelId="{8F8225AA-83FE-BE47-866A-2290794EF05C}" type="pres">
      <dgm:prSet presAssocID="{620E90DA-BA02-C44C-81BB-D8BCF7A6DA4D}" presName="rootConnector" presStyleLbl="node1" presStyleIdx="3" presStyleCnt="4"/>
      <dgm:spPr/>
      <dgm:t>
        <a:bodyPr/>
        <a:lstStyle/>
        <a:p>
          <a:endParaRPr lang="en-US"/>
        </a:p>
      </dgm:t>
    </dgm:pt>
    <dgm:pt modelId="{33DD68DB-457F-5A47-A581-0E48F177FEB6}" type="pres">
      <dgm:prSet presAssocID="{620E90DA-BA02-C44C-81BB-D8BCF7A6DA4D}" presName="childShape" presStyleCnt="0"/>
      <dgm:spPr/>
    </dgm:pt>
    <dgm:pt modelId="{600A9E4F-B89D-114A-8092-65896C037AD8}" type="pres">
      <dgm:prSet presAssocID="{40D0904E-61FA-D746-809C-3EABBDDE226A}" presName="Name13" presStyleLbl="parChTrans1D2" presStyleIdx="8" presStyleCnt="13"/>
      <dgm:spPr/>
      <dgm:t>
        <a:bodyPr/>
        <a:lstStyle/>
        <a:p>
          <a:endParaRPr lang="en-US"/>
        </a:p>
      </dgm:t>
    </dgm:pt>
    <dgm:pt modelId="{616A3717-6E7F-BC44-8DC2-9FB0375EB98C}" type="pres">
      <dgm:prSet presAssocID="{6AEEA6D0-99AC-B64E-A2AC-154709394552}" presName="childText" presStyleLbl="bgAcc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5CED3-F0C0-A546-AA2B-DD01791096A0}" type="pres">
      <dgm:prSet presAssocID="{DDFF31D3-5F26-F74D-AF0A-09EA679F84C4}" presName="Name13" presStyleLbl="parChTrans1D2" presStyleIdx="9" presStyleCnt="13"/>
      <dgm:spPr/>
      <dgm:t>
        <a:bodyPr/>
        <a:lstStyle/>
        <a:p>
          <a:endParaRPr lang="en-US"/>
        </a:p>
      </dgm:t>
    </dgm:pt>
    <dgm:pt modelId="{C6DA4075-BA65-DD45-BD34-B0FEF1FB9118}" type="pres">
      <dgm:prSet presAssocID="{012BB5C1-CB00-D444-BF0E-9FF09790F524}" presName="childText" presStyleLbl="bgAcc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7D2BA-09AE-2345-A460-5A164CCE6476}" type="pres">
      <dgm:prSet presAssocID="{62A99389-4AE5-0D4D-B681-DF469BED387A}" presName="Name13" presStyleLbl="parChTrans1D2" presStyleIdx="10" presStyleCnt="13"/>
      <dgm:spPr/>
      <dgm:t>
        <a:bodyPr/>
        <a:lstStyle/>
        <a:p>
          <a:endParaRPr lang="en-US"/>
        </a:p>
      </dgm:t>
    </dgm:pt>
    <dgm:pt modelId="{90D1F0E2-1456-F14E-A3E6-92458EA51F23}" type="pres">
      <dgm:prSet presAssocID="{1E19F96E-3874-2141-9FB6-4FCB37971AA0}" presName="childText" presStyleLbl="bgAcc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F6BEA-A75D-4143-9CFF-ABAFA70AC4D7}" type="pres">
      <dgm:prSet presAssocID="{C22CDE5C-2365-724C-893E-375AE7B5ECDF}" presName="Name13" presStyleLbl="parChTrans1D2" presStyleIdx="11" presStyleCnt="13"/>
      <dgm:spPr/>
      <dgm:t>
        <a:bodyPr/>
        <a:lstStyle/>
        <a:p>
          <a:endParaRPr lang="en-US"/>
        </a:p>
      </dgm:t>
    </dgm:pt>
    <dgm:pt modelId="{C147639F-1F84-D946-9A68-4A1C17757AD0}" type="pres">
      <dgm:prSet presAssocID="{AE17511D-E6DE-EF49-BB95-267E152B1F55}" presName="childText" presStyleLbl="bgAcc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29842-CFA6-A449-A76D-25BBE1C93371}" type="pres">
      <dgm:prSet presAssocID="{E2230125-939A-554D-A606-2CA6AB479C16}" presName="Name13" presStyleLbl="parChTrans1D2" presStyleIdx="12" presStyleCnt="13"/>
      <dgm:spPr/>
      <dgm:t>
        <a:bodyPr/>
        <a:lstStyle/>
        <a:p>
          <a:endParaRPr lang="en-US"/>
        </a:p>
      </dgm:t>
    </dgm:pt>
    <dgm:pt modelId="{E0AB9696-A54A-584E-A488-6674F5648D8F}" type="pres">
      <dgm:prSet presAssocID="{814494A2-6009-0E4E-BC40-7CE79C81D0AF}" presName="childText" presStyleLbl="bgAcc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AC0CD2-AA2F-064B-B570-7F07E8C54421}" type="presOf" srcId="{17C03966-C5A4-DF4C-9778-EAA2C90033B1}" destId="{0C2EB8AA-CCE9-2442-B18A-34457085E2FC}" srcOrd="0" destOrd="0" presId="urn:microsoft.com/office/officeart/2005/8/layout/hierarchy3"/>
    <dgm:cxn modelId="{9A70F7FB-4743-8640-AB1F-038C248F544D}" type="presOf" srcId="{40D0904E-61FA-D746-809C-3EABBDDE226A}" destId="{600A9E4F-B89D-114A-8092-65896C037AD8}" srcOrd="0" destOrd="0" presId="urn:microsoft.com/office/officeart/2005/8/layout/hierarchy3"/>
    <dgm:cxn modelId="{5491F336-FFCC-EA47-B2A7-B6DB0FD61C34}" type="presOf" srcId="{1E19F96E-3874-2141-9FB6-4FCB37971AA0}" destId="{90D1F0E2-1456-F14E-A3E6-92458EA51F23}" srcOrd="0" destOrd="0" presId="urn:microsoft.com/office/officeart/2005/8/layout/hierarchy3"/>
    <dgm:cxn modelId="{A1436C22-88B3-CD49-A388-AA49E61C43CF}" srcId="{FB3A39F9-4047-DD44-993B-2CF2974A2756}" destId="{38A72394-4466-C14B-BE67-3523464BCB77}" srcOrd="2" destOrd="0" parTransId="{45F65E04-1CD0-6747-990E-613ABC1ACBCF}" sibTransId="{F2626DA2-6572-FE46-AF13-1C2DB63C19E4}"/>
    <dgm:cxn modelId="{A37D6004-F41A-5449-B62F-595A16B0E4A9}" srcId="{EA2FECE9-30AA-DA46-920F-0D42D0BBF81E}" destId="{B2A324C5-F6F3-BF42-8572-F250EC5A7B24}" srcOrd="2" destOrd="0" parTransId="{C27255BA-8301-B241-B1F6-178E8549A075}" sibTransId="{B902DE0D-4163-2049-A2F5-ACD85653FB45}"/>
    <dgm:cxn modelId="{5DF657A1-7C97-F940-AABF-2653829790B1}" type="presOf" srcId="{AE17511D-E6DE-EF49-BB95-267E152B1F55}" destId="{C147639F-1F84-D946-9A68-4A1C17757AD0}" srcOrd="0" destOrd="0" presId="urn:microsoft.com/office/officeart/2005/8/layout/hierarchy3"/>
    <dgm:cxn modelId="{FEE5E140-5937-C944-858A-179092C21C15}" type="presOf" srcId="{620E90DA-BA02-C44C-81BB-D8BCF7A6DA4D}" destId="{6EF5E0A1-E030-1041-BFE4-9244063EB0A8}" srcOrd="0" destOrd="0" presId="urn:microsoft.com/office/officeart/2005/8/layout/hierarchy3"/>
    <dgm:cxn modelId="{D87AE29A-04BA-064C-B070-D30A2E55CC44}" srcId="{CD4E7B6A-4CF9-424C-B979-0F02232BB4DC}" destId="{620E90DA-BA02-C44C-81BB-D8BCF7A6DA4D}" srcOrd="3" destOrd="0" parTransId="{91DD6B2F-E0D8-0149-A147-E0313027D475}" sibTransId="{C9F7F94C-608C-BF49-9D4F-788C5DD3A58F}"/>
    <dgm:cxn modelId="{1C5EF5FC-FFF9-C541-82CF-03C37383144E}" srcId="{620E90DA-BA02-C44C-81BB-D8BCF7A6DA4D}" destId="{AE17511D-E6DE-EF49-BB95-267E152B1F55}" srcOrd="3" destOrd="0" parTransId="{C22CDE5C-2365-724C-893E-375AE7B5ECDF}" sibTransId="{C5CBBA2E-B060-0049-9FB5-CADE1A922312}"/>
    <dgm:cxn modelId="{0955748A-F379-FD47-9EFC-7635DCEE40FD}" srcId="{FB3A39F9-4047-DD44-993B-2CF2974A2756}" destId="{B4AED889-98A5-BF4E-BAE1-17FF5C0BFCF3}" srcOrd="1" destOrd="0" parTransId="{27FF0F43-E0D3-D145-B6A0-766584A17E27}" sibTransId="{27B8DAE5-4B24-AD43-ACD6-1B3461D2F145}"/>
    <dgm:cxn modelId="{B67A187C-1D45-BF4B-A376-4443717AA8F5}" srcId="{EA2FECE9-30AA-DA46-920F-0D42D0BBF81E}" destId="{8463C08E-DC20-2E4C-B38A-DDF5D59901CD}" srcOrd="1" destOrd="0" parTransId="{970877A9-96AB-CD4B-8779-A9EE29329830}" sibTransId="{DEC48A78-69F9-4641-B0D0-C608964E3A2B}"/>
    <dgm:cxn modelId="{A19BCB1D-DAD4-984B-BA97-8B3DE090B303}" srcId="{2F5989AA-C8D5-234D-9FE9-44880A8607F3}" destId="{E695F85D-62B1-D24B-B413-A098D0BBEBCE}" srcOrd="1" destOrd="0" parTransId="{022A2CB3-49E7-7F43-B424-F322B02D84FD}" sibTransId="{96A7BF8F-B95C-2D4E-AA6B-12AC0EA7E313}"/>
    <dgm:cxn modelId="{B5A8312C-E974-254B-823D-4BE99940F0DB}" type="presOf" srcId="{E2230125-939A-554D-A606-2CA6AB479C16}" destId="{3BE29842-CFA6-A449-A76D-25BBE1C93371}" srcOrd="0" destOrd="0" presId="urn:microsoft.com/office/officeart/2005/8/layout/hierarchy3"/>
    <dgm:cxn modelId="{48B1391F-B6A7-D54B-B5E5-E1019E4E635C}" srcId="{CD4E7B6A-4CF9-424C-B979-0F02232BB4DC}" destId="{EA2FECE9-30AA-DA46-920F-0D42D0BBF81E}" srcOrd="0" destOrd="0" parTransId="{968548FC-83B5-884B-A8CC-59A834265CE6}" sibTransId="{895786EE-484D-1245-8017-9381B151A54F}"/>
    <dgm:cxn modelId="{89A103F1-22D1-0E4B-82BA-5C554C01925E}" srcId="{620E90DA-BA02-C44C-81BB-D8BCF7A6DA4D}" destId="{6AEEA6D0-99AC-B64E-A2AC-154709394552}" srcOrd="0" destOrd="0" parTransId="{40D0904E-61FA-D746-809C-3EABBDDE226A}" sibTransId="{74A7011A-1D8B-6540-B31F-7DE24B4F0736}"/>
    <dgm:cxn modelId="{24F91118-D84A-D14C-9CAE-AAD17A5AF870}" srcId="{EA2FECE9-30AA-DA46-920F-0D42D0BBF81E}" destId="{FF6CF006-6774-4543-9919-5E0CE87D5A82}" srcOrd="0" destOrd="0" parTransId="{895D0EC2-08E8-F542-9556-9F891349E093}" sibTransId="{21076CE9-10AF-B14A-8E74-56A0E5934BF1}"/>
    <dgm:cxn modelId="{DA1E2AF6-F265-874F-8EE9-4FB72D23F8FC}" type="presOf" srcId="{DDFF31D3-5F26-F74D-AF0A-09EA679F84C4}" destId="{88A5CED3-F0C0-A546-AA2B-DD01791096A0}" srcOrd="0" destOrd="0" presId="urn:microsoft.com/office/officeart/2005/8/layout/hierarchy3"/>
    <dgm:cxn modelId="{CD0731AE-A8CF-8A40-92E9-98F260567A0E}" srcId="{620E90DA-BA02-C44C-81BB-D8BCF7A6DA4D}" destId="{1E19F96E-3874-2141-9FB6-4FCB37971AA0}" srcOrd="2" destOrd="0" parTransId="{62A99389-4AE5-0D4D-B681-DF469BED387A}" sibTransId="{C3592735-53E4-6549-A3C2-49A790944621}"/>
    <dgm:cxn modelId="{B3224FA9-0F9B-E34A-B1BF-1D82E9A73140}" type="presOf" srcId="{62A99389-4AE5-0D4D-B681-DF469BED387A}" destId="{6617D2BA-09AE-2345-A460-5A164CCE6476}" srcOrd="0" destOrd="0" presId="urn:microsoft.com/office/officeart/2005/8/layout/hierarchy3"/>
    <dgm:cxn modelId="{C86019FA-0E1F-394E-BC5C-CF732AC5BA76}" type="presOf" srcId="{2F5989AA-C8D5-234D-9FE9-44880A8607F3}" destId="{9D5CC443-5596-A44C-8666-A50242A7CA91}" srcOrd="1" destOrd="0" presId="urn:microsoft.com/office/officeart/2005/8/layout/hierarchy3"/>
    <dgm:cxn modelId="{6B4588B0-0F9D-214F-AA0E-EFB083947D46}" type="presOf" srcId="{38A72394-4466-C14B-BE67-3523464BCB77}" destId="{33915BE8-FF35-5943-A408-C14FE1EE5281}" srcOrd="0" destOrd="0" presId="urn:microsoft.com/office/officeart/2005/8/layout/hierarchy3"/>
    <dgm:cxn modelId="{A2D75523-927E-B24D-B4FE-6F57B5D3AB85}" srcId="{2F5989AA-C8D5-234D-9FE9-44880A8607F3}" destId="{BF027021-D1F4-484C-9820-79FF8834EB59}" srcOrd="0" destOrd="0" parTransId="{17C03966-C5A4-DF4C-9778-EAA2C90033B1}" sibTransId="{11392F8C-7D1B-A840-86F1-C300C90DE925}"/>
    <dgm:cxn modelId="{FEFD67C1-82EC-5647-ADDE-36680925D259}" type="presOf" srcId="{C27255BA-8301-B241-B1F6-178E8549A075}" destId="{802E0F11-B710-A046-B7A1-81392051394B}" srcOrd="0" destOrd="0" presId="urn:microsoft.com/office/officeart/2005/8/layout/hierarchy3"/>
    <dgm:cxn modelId="{B86213A8-E8F5-4949-A265-7E51F82EAD85}" type="presOf" srcId="{B2A324C5-F6F3-BF42-8572-F250EC5A7B24}" destId="{735602D0-8D2B-8643-B160-8830C31954F2}" srcOrd="0" destOrd="0" presId="urn:microsoft.com/office/officeart/2005/8/layout/hierarchy3"/>
    <dgm:cxn modelId="{54AC243D-4E37-6341-BA1B-73ADE36D88E3}" type="presOf" srcId="{27FF0F43-E0D3-D145-B6A0-766584A17E27}" destId="{5A653942-014A-D748-BEED-6A1E5BAAC8A7}" srcOrd="0" destOrd="0" presId="urn:microsoft.com/office/officeart/2005/8/layout/hierarchy3"/>
    <dgm:cxn modelId="{6B230D23-414D-9A4A-8C89-E8595B7C4FFC}" type="presOf" srcId="{B4AED889-98A5-BF4E-BAE1-17FF5C0BFCF3}" destId="{2FFF024A-F107-954C-BFB7-AF2E1F0FB59F}" srcOrd="0" destOrd="0" presId="urn:microsoft.com/office/officeart/2005/8/layout/hierarchy3"/>
    <dgm:cxn modelId="{A598701B-8CC7-5A46-9A9E-2FE1207BCD6E}" type="presOf" srcId="{EA2FECE9-30AA-DA46-920F-0D42D0BBF81E}" destId="{65304504-AEAB-2A45-88C1-0959AA59C43D}" srcOrd="0" destOrd="0" presId="urn:microsoft.com/office/officeart/2005/8/layout/hierarchy3"/>
    <dgm:cxn modelId="{0F551FA3-08E0-3044-A071-045E3353825A}" type="presOf" srcId="{BF027021-D1F4-484C-9820-79FF8834EB59}" destId="{D1D3D24E-0AFB-F74E-B0C3-BCAADFA4E1C9}" srcOrd="0" destOrd="0" presId="urn:microsoft.com/office/officeart/2005/8/layout/hierarchy3"/>
    <dgm:cxn modelId="{A7CBC1E1-9298-B743-9379-D76A0725994F}" srcId="{FB3A39F9-4047-DD44-993B-2CF2974A2756}" destId="{1BCB7A5C-C455-A54D-8506-FB780B12C9A8}" srcOrd="0" destOrd="0" parTransId="{1895485E-1846-CB4A-A1C1-2934F253734E}" sibTransId="{61D50C78-81B4-AD49-90FB-42FE9F965778}"/>
    <dgm:cxn modelId="{1628FD5A-EE1A-E74D-8B2F-97C4FD458A73}" type="presOf" srcId="{1BCB7A5C-C455-A54D-8506-FB780B12C9A8}" destId="{AE53C476-572B-AC48-8241-77369FE64A5A}" srcOrd="0" destOrd="0" presId="urn:microsoft.com/office/officeart/2005/8/layout/hierarchy3"/>
    <dgm:cxn modelId="{C19691DC-CEBF-2042-BC5C-3C86E75C7224}" type="presOf" srcId="{45F65E04-1CD0-6747-990E-613ABC1ACBCF}" destId="{A2D8D534-2353-D141-8424-B56E20BB79F4}" srcOrd="0" destOrd="0" presId="urn:microsoft.com/office/officeart/2005/8/layout/hierarchy3"/>
    <dgm:cxn modelId="{8A4EF2DC-1E62-AE45-AD6E-E2BB665D4A16}" srcId="{620E90DA-BA02-C44C-81BB-D8BCF7A6DA4D}" destId="{814494A2-6009-0E4E-BC40-7CE79C81D0AF}" srcOrd="4" destOrd="0" parTransId="{E2230125-939A-554D-A606-2CA6AB479C16}" sibTransId="{70EF0A1D-D447-F948-9865-BA3E4F259D81}"/>
    <dgm:cxn modelId="{3D181D39-81E7-724A-9B02-06CE2B1775B2}" type="presOf" srcId="{1895485E-1846-CB4A-A1C1-2934F253734E}" destId="{040E42F5-D5FD-2E4A-8B2F-73FD14737680}" srcOrd="0" destOrd="0" presId="urn:microsoft.com/office/officeart/2005/8/layout/hierarchy3"/>
    <dgm:cxn modelId="{022080E3-7C83-AC47-873A-CFC2BC3CF7FB}" type="presOf" srcId="{C22CDE5C-2365-724C-893E-375AE7B5ECDF}" destId="{0F8F6BEA-A75D-4143-9CFF-ABAFA70AC4D7}" srcOrd="0" destOrd="0" presId="urn:microsoft.com/office/officeart/2005/8/layout/hierarchy3"/>
    <dgm:cxn modelId="{D8AE404F-B0C9-4540-A617-4A95EB652E6B}" type="presOf" srcId="{2F5989AA-C8D5-234D-9FE9-44880A8607F3}" destId="{D24AA18B-ACBD-3945-9C23-1C3389D93070}" srcOrd="0" destOrd="0" presId="urn:microsoft.com/office/officeart/2005/8/layout/hierarchy3"/>
    <dgm:cxn modelId="{86023552-250A-944D-B821-1FE4E6DE7CD4}" type="presOf" srcId="{EA2FECE9-30AA-DA46-920F-0D42D0BBF81E}" destId="{BAC8B5DE-CEEB-8B47-BCA6-90FC91623E4E}" srcOrd="1" destOrd="0" presId="urn:microsoft.com/office/officeart/2005/8/layout/hierarchy3"/>
    <dgm:cxn modelId="{92DBD4D8-5EA8-064C-8112-4A2CA22DCC1F}" srcId="{620E90DA-BA02-C44C-81BB-D8BCF7A6DA4D}" destId="{012BB5C1-CB00-D444-BF0E-9FF09790F524}" srcOrd="1" destOrd="0" parTransId="{DDFF31D3-5F26-F74D-AF0A-09EA679F84C4}" sibTransId="{BFD5EEFE-176C-0C47-BEB7-BF3AB492F6AA}"/>
    <dgm:cxn modelId="{CBD0B4EC-D05A-1F44-BAD5-5C045970A522}" srcId="{CD4E7B6A-4CF9-424C-B979-0F02232BB4DC}" destId="{2F5989AA-C8D5-234D-9FE9-44880A8607F3}" srcOrd="1" destOrd="0" parTransId="{D631B84D-9BDF-8F44-A3EA-043657C22154}" sibTransId="{ED556496-739C-D548-8282-2D503A2C1C99}"/>
    <dgm:cxn modelId="{B9F8ABC9-4E2E-9840-BF9E-66021DCEE310}" type="presOf" srcId="{970877A9-96AB-CD4B-8779-A9EE29329830}" destId="{EA4B905D-9A9C-C342-975C-7D770E413989}" srcOrd="0" destOrd="0" presId="urn:microsoft.com/office/officeart/2005/8/layout/hierarchy3"/>
    <dgm:cxn modelId="{CC9C5A44-BFD2-514F-8939-02A057163097}" type="presOf" srcId="{FB3A39F9-4047-DD44-993B-2CF2974A2756}" destId="{499F0563-4556-A843-83FD-3E7AAE6D2A2C}" srcOrd="1" destOrd="0" presId="urn:microsoft.com/office/officeart/2005/8/layout/hierarchy3"/>
    <dgm:cxn modelId="{7BE0ED01-61E6-3F46-831A-A0F395329F57}" type="presOf" srcId="{FB3A39F9-4047-DD44-993B-2CF2974A2756}" destId="{6E089B35-2BDA-CB48-9FA3-C6832825DAE4}" srcOrd="0" destOrd="0" presId="urn:microsoft.com/office/officeart/2005/8/layout/hierarchy3"/>
    <dgm:cxn modelId="{B7B6D4E7-A6A6-6E4E-9BC6-F9217AC5E663}" type="presOf" srcId="{012BB5C1-CB00-D444-BF0E-9FF09790F524}" destId="{C6DA4075-BA65-DD45-BD34-B0FEF1FB9118}" srcOrd="0" destOrd="0" presId="urn:microsoft.com/office/officeart/2005/8/layout/hierarchy3"/>
    <dgm:cxn modelId="{257E361D-F198-8143-8281-A54608DF0B6F}" type="presOf" srcId="{814494A2-6009-0E4E-BC40-7CE79C81D0AF}" destId="{E0AB9696-A54A-584E-A488-6674F5648D8F}" srcOrd="0" destOrd="0" presId="urn:microsoft.com/office/officeart/2005/8/layout/hierarchy3"/>
    <dgm:cxn modelId="{72DF9994-ABFD-F444-B6A1-04FDD7C2E885}" type="presOf" srcId="{022A2CB3-49E7-7F43-B424-F322B02D84FD}" destId="{1EE13EDB-389F-8342-9934-F45DEE0EC753}" srcOrd="0" destOrd="0" presId="urn:microsoft.com/office/officeart/2005/8/layout/hierarchy3"/>
    <dgm:cxn modelId="{02DAEF01-7F0C-F84F-BC2C-3301916210A8}" type="presOf" srcId="{FF6CF006-6774-4543-9919-5E0CE87D5A82}" destId="{6D5DB133-BCDE-B047-A8DE-C3C6AFCDCDCC}" srcOrd="0" destOrd="0" presId="urn:microsoft.com/office/officeart/2005/8/layout/hierarchy3"/>
    <dgm:cxn modelId="{0400143F-9365-4644-AED4-451198D0E872}" type="presOf" srcId="{6AEEA6D0-99AC-B64E-A2AC-154709394552}" destId="{616A3717-6E7F-BC44-8DC2-9FB0375EB98C}" srcOrd="0" destOrd="0" presId="urn:microsoft.com/office/officeart/2005/8/layout/hierarchy3"/>
    <dgm:cxn modelId="{71F2A31C-EF2D-A04B-8288-D5E72DC36A03}" type="presOf" srcId="{E695F85D-62B1-D24B-B413-A098D0BBEBCE}" destId="{24A6F3D8-10F2-FD43-A2AC-2BF9C57D79E7}" srcOrd="0" destOrd="0" presId="urn:microsoft.com/office/officeart/2005/8/layout/hierarchy3"/>
    <dgm:cxn modelId="{8B870826-E20F-5042-B1C3-62B0B120C4AE}" type="presOf" srcId="{CD4E7B6A-4CF9-424C-B979-0F02232BB4DC}" destId="{85D31693-65A7-DF42-9CE8-BAC01FE0426E}" srcOrd="0" destOrd="0" presId="urn:microsoft.com/office/officeart/2005/8/layout/hierarchy3"/>
    <dgm:cxn modelId="{4BA88C07-867D-CC43-8B09-2B6ADF325621}" srcId="{CD4E7B6A-4CF9-424C-B979-0F02232BB4DC}" destId="{FB3A39F9-4047-DD44-993B-2CF2974A2756}" srcOrd="2" destOrd="0" parTransId="{FFF03ED8-304F-F94D-962F-C6CD46E31B34}" sibTransId="{B068AD3A-BC21-D849-9980-6C5D3BD7EC65}"/>
    <dgm:cxn modelId="{FAB87419-ACC8-494B-828D-84469F45E47B}" type="presOf" srcId="{620E90DA-BA02-C44C-81BB-D8BCF7A6DA4D}" destId="{8F8225AA-83FE-BE47-866A-2290794EF05C}" srcOrd="1" destOrd="0" presId="urn:microsoft.com/office/officeart/2005/8/layout/hierarchy3"/>
    <dgm:cxn modelId="{2086AB75-890C-E94C-8238-9D5E94859BA5}" type="presOf" srcId="{895D0EC2-08E8-F542-9556-9F891349E093}" destId="{F4F83ADA-D0FF-D24F-B9F2-E89E5D4723F5}" srcOrd="0" destOrd="0" presId="urn:microsoft.com/office/officeart/2005/8/layout/hierarchy3"/>
    <dgm:cxn modelId="{D7957430-C81C-BF47-8A45-ED2FBCB793A3}" type="presOf" srcId="{8463C08E-DC20-2E4C-B38A-DDF5D59901CD}" destId="{0C2C5E15-759B-5948-8AA0-4AFA43A581B0}" srcOrd="0" destOrd="0" presId="urn:microsoft.com/office/officeart/2005/8/layout/hierarchy3"/>
    <dgm:cxn modelId="{E2AC1EEC-67EE-3944-8D9E-CC69BB3AB293}" type="presParOf" srcId="{85D31693-65A7-DF42-9CE8-BAC01FE0426E}" destId="{F04952D6-16F6-3147-AC9C-B45BF6DFBE8F}" srcOrd="0" destOrd="0" presId="urn:microsoft.com/office/officeart/2005/8/layout/hierarchy3"/>
    <dgm:cxn modelId="{91B1C4F8-25D1-594F-BDE1-C6B8E3140E4C}" type="presParOf" srcId="{F04952D6-16F6-3147-AC9C-B45BF6DFBE8F}" destId="{B17132A4-CDAC-A24B-8170-1EC6D1944993}" srcOrd="0" destOrd="0" presId="urn:microsoft.com/office/officeart/2005/8/layout/hierarchy3"/>
    <dgm:cxn modelId="{7AB73D18-C8F6-1C43-85AD-CCF6AEC9D99A}" type="presParOf" srcId="{B17132A4-CDAC-A24B-8170-1EC6D1944993}" destId="{65304504-AEAB-2A45-88C1-0959AA59C43D}" srcOrd="0" destOrd="0" presId="urn:microsoft.com/office/officeart/2005/8/layout/hierarchy3"/>
    <dgm:cxn modelId="{57DE76D7-A600-5543-8A9E-6519C9B6BAE0}" type="presParOf" srcId="{B17132A4-CDAC-A24B-8170-1EC6D1944993}" destId="{BAC8B5DE-CEEB-8B47-BCA6-90FC91623E4E}" srcOrd="1" destOrd="0" presId="urn:microsoft.com/office/officeart/2005/8/layout/hierarchy3"/>
    <dgm:cxn modelId="{66133B4C-045E-1044-B6C2-B40370EFEE8B}" type="presParOf" srcId="{F04952D6-16F6-3147-AC9C-B45BF6DFBE8F}" destId="{7B089644-0B33-D74B-85E3-CE0143682ED2}" srcOrd="1" destOrd="0" presId="urn:microsoft.com/office/officeart/2005/8/layout/hierarchy3"/>
    <dgm:cxn modelId="{853B9692-0090-F248-B5A4-9DFF137BCD6E}" type="presParOf" srcId="{7B089644-0B33-D74B-85E3-CE0143682ED2}" destId="{F4F83ADA-D0FF-D24F-B9F2-E89E5D4723F5}" srcOrd="0" destOrd="0" presId="urn:microsoft.com/office/officeart/2005/8/layout/hierarchy3"/>
    <dgm:cxn modelId="{7C5007FE-1136-BC4A-92EB-A4EF177A0029}" type="presParOf" srcId="{7B089644-0B33-D74B-85E3-CE0143682ED2}" destId="{6D5DB133-BCDE-B047-A8DE-C3C6AFCDCDCC}" srcOrd="1" destOrd="0" presId="urn:microsoft.com/office/officeart/2005/8/layout/hierarchy3"/>
    <dgm:cxn modelId="{1A4BC913-8344-0A4D-AE24-5BA40D080CB3}" type="presParOf" srcId="{7B089644-0B33-D74B-85E3-CE0143682ED2}" destId="{EA4B905D-9A9C-C342-975C-7D770E413989}" srcOrd="2" destOrd="0" presId="urn:microsoft.com/office/officeart/2005/8/layout/hierarchy3"/>
    <dgm:cxn modelId="{38041EF8-F5B0-A244-820D-7887183C36BE}" type="presParOf" srcId="{7B089644-0B33-D74B-85E3-CE0143682ED2}" destId="{0C2C5E15-759B-5948-8AA0-4AFA43A581B0}" srcOrd="3" destOrd="0" presId="urn:microsoft.com/office/officeart/2005/8/layout/hierarchy3"/>
    <dgm:cxn modelId="{E86528A7-F5B7-4E4A-BD4A-76E4113861EB}" type="presParOf" srcId="{7B089644-0B33-D74B-85E3-CE0143682ED2}" destId="{802E0F11-B710-A046-B7A1-81392051394B}" srcOrd="4" destOrd="0" presId="urn:microsoft.com/office/officeart/2005/8/layout/hierarchy3"/>
    <dgm:cxn modelId="{1FB03643-9C1B-9241-A47B-83AC975F16D8}" type="presParOf" srcId="{7B089644-0B33-D74B-85E3-CE0143682ED2}" destId="{735602D0-8D2B-8643-B160-8830C31954F2}" srcOrd="5" destOrd="0" presId="urn:microsoft.com/office/officeart/2005/8/layout/hierarchy3"/>
    <dgm:cxn modelId="{1C65F921-52FF-C047-89B3-7287AF6627AD}" type="presParOf" srcId="{85D31693-65A7-DF42-9CE8-BAC01FE0426E}" destId="{F3570758-5A2B-5C48-80EC-2DA7AE4312BA}" srcOrd="1" destOrd="0" presId="urn:microsoft.com/office/officeart/2005/8/layout/hierarchy3"/>
    <dgm:cxn modelId="{8D5DB550-BF38-8945-B2A6-05C83C88C69B}" type="presParOf" srcId="{F3570758-5A2B-5C48-80EC-2DA7AE4312BA}" destId="{6F8D587C-A8DF-7145-805A-820D7C8F84F7}" srcOrd="0" destOrd="0" presId="urn:microsoft.com/office/officeart/2005/8/layout/hierarchy3"/>
    <dgm:cxn modelId="{4CC6688D-0074-9441-9192-8B22C36032A8}" type="presParOf" srcId="{6F8D587C-A8DF-7145-805A-820D7C8F84F7}" destId="{D24AA18B-ACBD-3945-9C23-1C3389D93070}" srcOrd="0" destOrd="0" presId="urn:microsoft.com/office/officeart/2005/8/layout/hierarchy3"/>
    <dgm:cxn modelId="{373F1849-6A56-0C4F-929B-9E4ADFF9F8C5}" type="presParOf" srcId="{6F8D587C-A8DF-7145-805A-820D7C8F84F7}" destId="{9D5CC443-5596-A44C-8666-A50242A7CA91}" srcOrd="1" destOrd="0" presId="urn:microsoft.com/office/officeart/2005/8/layout/hierarchy3"/>
    <dgm:cxn modelId="{502D4371-A06F-6B46-9D8F-CD0F857A7C9A}" type="presParOf" srcId="{F3570758-5A2B-5C48-80EC-2DA7AE4312BA}" destId="{71C42A59-0CF3-F447-9707-58E4CB95B453}" srcOrd="1" destOrd="0" presId="urn:microsoft.com/office/officeart/2005/8/layout/hierarchy3"/>
    <dgm:cxn modelId="{2B1EA1E3-01E8-D546-B5B5-BF21FA10F913}" type="presParOf" srcId="{71C42A59-0CF3-F447-9707-58E4CB95B453}" destId="{0C2EB8AA-CCE9-2442-B18A-34457085E2FC}" srcOrd="0" destOrd="0" presId="urn:microsoft.com/office/officeart/2005/8/layout/hierarchy3"/>
    <dgm:cxn modelId="{371083B3-3EB6-844B-A31C-159C63130C50}" type="presParOf" srcId="{71C42A59-0CF3-F447-9707-58E4CB95B453}" destId="{D1D3D24E-0AFB-F74E-B0C3-BCAADFA4E1C9}" srcOrd="1" destOrd="0" presId="urn:microsoft.com/office/officeart/2005/8/layout/hierarchy3"/>
    <dgm:cxn modelId="{266B4ECE-8831-554A-A3A5-1B735C5FE841}" type="presParOf" srcId="{71C42A59-0CF3-F447-9707-58E4CB95B453}" destId="{1EE13EDB-389F-8342-9934-F45DEE0EC753}" srcOrd="2" destOrd="0" presId="urn:microsoft.com/office/officeart/2005/8/layout/hierarchy3"/>
    <dgm:cxn modelId="{1EB55E69-629F-8B4A-8D66-BAC805AEBEC8}" type="presParOf" srcId="{71C42A59-0CF3-F447-9707-58E4CB95B453}" destId="{24A6F3D8-10F2-FD43-A2AC-2BF9C57D79E7}" srcOrd="3" destOrd="0" presId="urn:microsoft.com/office/officeart/2005/8/layout/hierarchy3"/>
    <dgm:cxn modelId="{0E3513D9-72A8-5842-A8E8-B5C27286A67A}" type="presParOf" srcId="{85D31693-65A7-DF42-9CE8-BAC01FE0426E}" destId="{DF8BF697-C2B2-884B-894A-BA9BF4B4ABE3}" srcOrd="2" destOrd="0" presId="urn:microsoft.com/office/officeart/2005/8/layout/hierarchy3"/>
    <dgm:cxn modelId="{5093F1BB-536A-F74C-9EC4-53CD97FBA6E9}" type="presParOf" srcId="{DF8BF697-C2B2-884B-894A-BA9BF4B4ABE3}" destId="{FDB7A34F-E93E-BC4E-9044-0B82C29E597F}" srcOrd="0" destOrd="0" presId="urn:microsoft.com/office/officeart/2005/8/layout/hierarchy3"/>
    <dgm:cxn modelId="{71864CED-71FF-F64D-A841-7577F4C6A59A}" type="presParOf" srcId="{FDB7A34F-E93E-BC4E-9044-0B82C29E597F}" destId="{6E089B35-2BDA-CB48-9FA3-C6832825DAE4}" srcOrd="0" destOrd="0" presId="urn:microsoft.com/office/officeart/2005/8/layout/hierarchy3"/>
    <dgm:cxn modelId="{DC344F6C-28FD-F942-BB48-032252BD2A73}" type="presParOf" srcId="{FDB7A34F-E93E-BC4E-9044-0B82C29E597F}" destId="{499F0563-4556-A843-83FD-3E7AAE6D2A2C}" srcOrd="1" destOrd="0" presId="urn:microsoft.com/office/officeart/2005/8/layout/hierarchy3"/>
    <dgm:cxn modelId="{A0BCA7AC-BE67-3C49-BF10-21EECDBC733E}" type="presParOf" srcId="{DF8BF697-C2B2-884B-894A-BA9BF4B4ABE3}" destId="{DF22937E-61FC-5946-8842-101149F0F6C8}" srcOrd="1" destOrd="0" presId="urn:microsoft.com/office/officeart/2005/8/layout/hierarchy3"/>
    <dgm:cxn modelId="{715C1A40-D4A3-6849-B9EB-7C14BBF20743}" type="presParOf" srcId="{DF22937E-61FC-5946-8842-101149F0F6C8}" destId="{040E42F5-D5FD-2E4A-8B2F-73FD14737680}" srcOrd="0" destOrd="0" presId="urn:microsoft.com/office/officeart/2005/8/layout/hierarchy3"/>
    <dgm:cxn modelId="{48DE1799-CE86-344A-8E83-8ECC86210F83}" type="presParOf" srcId="{DF22937E-61FC-5946-8842-101149F0F6C8}" destId="{AE53C476-572B-AC48-8241-77369FE64A5A}" srcOrd="1" destOrd="0" presId="urn:microsoft.com/office/officeart/2005/8/layout/hierarchy3"/>
    <dgm:cxn modelId="{7B8F5493-CA87-8941-A3DE-D9AA99B4C3A8}" type="presParOf" srcId="{DF22937E-61FC-5946-8842-101149F0F6C8}" destId="{5A653942-014A-D748-BEED-6A1E5BAAC8A7}" srcOrd="2" destOrd="0" presId="urn:microsoft.com/office/officeart/2005/8/layout/hierarchy3"/>
    <dgm:cxn modelId="{7CE81932-7E74-7C4B-B82E-F60DFC86B925}" type="presParOf" srcId="{DF22937E-61FC-5946-8842-101149F0F6C8}" destId="{2FFF024A-F107-954C-BFB7-AF2E1F0FB59F}" srcOrd="3" destOrd="0" presId="urn:microsoft.com/office/officeart/2005/8/layout/hierarchy3"/>
    <dgm:cxn modelId="{C78895DE-5B14-D445-AF97-B35FF9DF7F29}" type="presParOf" srcId="{DF22937E-61FC-5946-8842-101149F0F6C8}" destId="{A2D8D534-2353-D141-8424-B56E20BB79F4}" srcOrd="4" destOrd="0" presId="urn:microsoft.com/office/officeart/2005/8/layout/hierarchy3"/>
    <dgm:cxn modelId="{00D3CB1F-DBB9-014F-9923-DC93B07DCEEC}" type="presParOf" srcId="{DF22937E-61FC-5946-8842-101149F0F6C8}" destId="{33915BE8-FF35-5943-A408-C14FE1EE5281}" srcOrd="5" destOrd="0" presId="urn:microsoft.com/office/officeart/2005/8/layout/hierarchy3"/>
    <dgm:cxn modelId="{7E7191D8-C356-0C49-BDDC-3C34B60C9A76}" type="presParOf" srcId="{85D31693-65A7-DF42-9CE8-BAC01FE0426E}" destId="{45EFECED-0703-0142-A644-9C64025D0147}" srcOrd="3" destOrd="0" presId="urn:microsoft.com/office/officeart/2005/8/layout/hierarchy3"/>
    <dgm:cxn modelId="{939EB4AA-F8B6-9149-8B72-DD4AC6C62912}" type="presParOf" srcId="{45EFECED-0703-0142-A644-9C64025D0147}" destId="{9971600F-6DC2-0C48-A312-5CE5D5F5DBAC}" srcOrd="0" destOrd="0" presId="urn:microsoft.com/office/officeart/2005/8/layout/hierarchy3"/>
    <dgm:cxn modelId="{4B30B6E0-492D-1243-A91F-E97BF4FCCCE6}" type="presParOf" srcId="{9971600F-6DC2-0C48-A312-5CE5D5F5DBAC}" destId="{6EF5E0A1-E030-1041-BFE4-9244063EB0A8}" srcOrd="0" destOrd="0" presId="urn:microsoft.com/office/officeart/2005/8/layout/hierarchy3"/>
    <dgm:cxn modelId="{556AB0CC-9A7C-F442-BA53-DD2B8B03527A}" type="presParOf" srcId="{9971600F-6DC2-0C48-A312-5CE5D5F5DBAC}" destId="{8F8225AA-83FE-BE47-866A-2290794EF05C}" srcOrd="1" destOrd="0" presId="urn:microsoft.com/office/officeart/2005/8/layout/hierarchy3"/>
    <dgm:cxn modelId="{FDA41E69-42FD-4D48-AD75-A7A5F1E331E4}" type="presParOf" srcId="{45EFECED-0703-0142-A644-9C64025D0147}" destId="{33DD68DB-457F-5A47-A581-0E48F177FEB6}" srcOrd="1" destOrd="0" presId="urn:microsoft.com/office/officeart/2005/8/layout/hierarchy3"/>
    <dgm:cxn modelId="{4156FE3E-FAEC-A646-8861-9F731880E11F}" type="presParOf" srcId="{33DD68DB-457F-5A47-A581-0E48F177FEB6}" destId="{600A9E4F-B89D-114A-8092-65896C037AD8}" srcOrd="0" destOrd="0" presId="urn:microsoft.com/office/officeart/2005/8/layout/hierarchy3"/>
    <dgm:cxn modelId="{C0B13497-AAAC-B542-9D6D-B93B09740116}" type="presParOf" srcId="{33DD68DB-457F-5A47-A581-0E48F177FEB6}" destId="{616A3717-6E7F-BC44-8DC2-9FB0375EB98C}" srcOrd="1" destOrd="0" presId="urn:microsoft.com/office/officeart/2005/8/layout/hierarchy3"/>
    <dgm:cxn modelId="{272C7826-8F16-2848-A352-F9B15D2DDB88}" type="presParOf" srcId="{33DD68DB-457F-5A47-A581-0E48F177FEB6}" destId="{88A5CED3-F0C0-A546-AA2B-DD01791096A0}" srcOrd="2" destOrd="0" presId="urn:microsoft.com/office/officeart/2005/8/layout/hierarchy3"/>
    <dgm:cxn modelId="{6A86780D-DDC3-6749-A261-0AB7425AD680}" type="presParOf" srcId="{33DD68DB-457F-5A47-A581-0E48F177FEB6}" destId="{C6DA4075-BA65-DD45-BD34-B0FEF1FB9118}" srcOrd="3" destOrd="0" presId="urn:microsoft.com/office/officeart/2005/8/layout/hierarchy3"/>
    <dgm:cxn modelId="{4CC2D222-4AE7-3143-A7E2-75B5F998D0C7}" type="presParOf" srcId="{33DD68DB-457F-5A47-A581-0E48F177FEB6}" destId="{6617D2BA-09AE-2345-A460-5A164CCE6476}" srcOrd="4" destOrd="0" presId="urn:microsoft.com/office/officeart/2005/8/layout/hierarchy3"/>
    <dgm:cxn modelId="{CFE2A97F-E868-E740-A6EA-56F31E51AFB0}" type="presParOf" srcId="{33DD68DB-457F-5A47-A581-0E48F177FEB6}" destId="{90D1F0E2-1456-F14E-A3E6-92458EA51F23}" srcOrd="5" destOrd="0" presId="urn:microsoft.com/office/officeart/2005/8/layout/hierarchy3"/>
    <dgm:cxn modelId="{8A8876C5-A6B8-9A49-A240-22468C6FE1FD}" type="presParOf" srcId="{33DD68DB-457F-5A47-A581-0E48F177FEB6}" destId="{0F8F6BEA-A75D-4143-9CFF-ABAFA70AC4D7}" srcOrd="6" destOrd="0" presId="urn:microsoft.com/office/officeart/2005/8/layout/hierarchy3"/>
    <dgm:cxn modelId="{10FE325B-2556-0241-A282-20D50EAE5A07}" type="presParOf" srcId="{33DD68DB-457F-5A47-A581-0E48F177FEB6}" destId="{C147639F-1F84-D946-9A68-4A1C17757AD0}" srcOrd="7" destOrd="0" presId="urn:microsoft.com/office/officeart/2005/8/layout/hierarchy3"/>
    <dgm:cxn modelId="{D08A8647-B892-9646-A1DF-12C05BAE5254}" type="presParOf" srcId="{33DD68DB-457F-5A47-A581-0E48F177FEB6}" destId="{3BE29842-CFA6-A449-A76D-25BBE1C93371}" srcOrd="8" destOrd="0" presId="urn:microsoft.com/office/officeart/2005/8/layout/hierarchy3"/>
    <dgm:cxn modelId="{FB7A42D4-6CD3-E046-B89C-F49D9F300263}" type="presParOf" srcId="{33DD68DB-457F-5A47-A581-0E48F177FEB6}" destId="{E0AB9696-A54A-584E-A488-6674F5648D8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3D752-E9DF-F148-826C-F31F04853275}">
      <dsp:nvSpPr>
        <dsp:cNvPr id="0" name=""/>
        <dsp:cNvSpPr/>
      </dsp:nvSpPr>
      <dsp:spPr>
        <a:xfrm rot="5400000">
          <a:off x="766762" y="1161425"/>
          <a:ext cx="1143322" cy="13016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996568-43CB-9249-90E3-F1B44E9CB2D9}">
      <dsp:nvSpPr>
        <dsp:cNvPr id="0" name=""/>
        <dsp:cNvSpPr/>
      </dsp:nvSpPr>
      <dsp:spPr>
        <a:xfrm>
          <a:off x="599792" y="300336"/>
          <a:ext cx="1323507" cy="89483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Background</a:t>
          </a:r>
          <a:endParaRPr lang="en-US" sz="1800" kern="1200" dirty="0"/>
        </a:p>
      </dsp:txBody>
      <dsp:txXfrm>
        <a:off x="643482" y="344026"/>
        <a:ext cx="1236127" cy="807453"/>
      </dsp:txXfrm>
    </dsp:sp>
    <dsp:sp modelId="{D50002F3-E729-DC4A-A840-9FED905E3265}">
      <dsp:nvSpPr>
        <dsp:cNvPr id="0" name=""/>
        <dsp:cNvSpPr/>
      </dsp:nvSpPr>
      <dsp:spPr>
        <a:xfrm>
          <a:off x="1930640" y="99620"/>
          <a:ext cx="2524356" cy="108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Methods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Technical Foundation</a:t>
          </a:r>
          <a:endParaRPr lang="en-US" sz="1800" kern="1200" dirty="0"/>
        </a:p>
      </dsp:txBody>
      <dsp:txXfrm>
        <a:off x="1930640" y="99620"/>
        <a:ext cx="2524356" cy="1088878"/>
      </dsp:txXfrm>
    </dsp:sp>
    <dsp:sp modelId="{5822AADA-30C2-1F46-A17B-205F548EB08F}">
      <dsp:nvSpPr>
        <dsp:cNvPr id="0" name=""/>
        <dsp:cNvSpPr/>
      </dsp:nvSpPr>
      <dsp:spPr>
        <a:xfrm rot="5400000">
          <a:off x="2208962" y="2543926"/>
          <a:ext cx="1143322" cy="13016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BE05A2-9CC3-F042-8695-5DB2C85E1A75}">
      <dsp:nvSpPr>
        <dsp:cNvPr id="0" name=""/>
        <dsp:cNvSpPr/>
      </dsp:nvSpPr>
      <dsp:spPr>
        <a:xfrm>
          <a:off x="2019875" y="1672754"/>
          <a:ext cx="1323507" cy="89483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Issues</a:t>
          </a:r>
          <a:endParaRPr lang="en-US" sz="1800" kern="1200" dirty="0"/>
        </a:p>
      </dsp:txBody>
      <dsp:txXfrm>
        <a:off x="2063565" y="1716444"/>
        <a:ext cx="1236127" cy="807453"/>
      </dsp:txXfrm>
    </dsp:sp>
    <dsp:sp modelId="{089CDCE0-2FB6-ED45-8638-B81A333F65B3}">
      <dsp:nvSpPr>
        <dsp:cNvPr id="0" name=""/>
        <dsp:cNvSpPr/>
      </dsp:nvSpPr>
      <dsp:spPr>
        <a:xfrm>
          <a:off x="3333955" y="1475070"/>
          <a:ext cx="2459278" cy="108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Environmental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Community</a:t>
          </a:r>
          <a:endParaRPr lang="en-US" sz="1800" kern="1200" dirty="0"/>
        </a:p>
      </dsp:txBody>
      <dsp:txXfrm>
        <a:off x="3333955" y="1475070"/>
        <a:ext cx="2459278" cy="1088878"/>
      </dsp:txXfrm>
    </dsp:sp>
    <dsp:sp modelId="{7FA56EAD-B6AB-C04D-9E1D-0302304E369B}">
      <dsp:nvSpPr>
        <dsp:cNvPr id="0" name=""/>
        <dsp:cNvSpPr/>
      </dsp:nvSpPr>
      <dsp:spPr>
        <a:xfrm rot="5400000">
          <a:off x="3620365" y="3901549"/>
          <a:ext cx="1143322" cy="13016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8BC13A-D416-754C-9A8A-823D08C007C4}">
      <dsp:nvSpPr>
        <dsp:cNvPr id="0" name=""/>
        <dsp:cNvSpPr/>
      </dsp:nvSpPr>
      <dsp:spPr>
        <a:xfrm>
          <a:off x="3454373" y="3032723"/>
          <a:ext cx="1323507" cy="89483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Framing</a:t>
          </a:r>
          <a:endParaRPr lang="en-US" sz="1800" kern="1200" dirty="0"/>
        </a:p>
      </dsp:txBody>
      <dsp:txXfrm>
        <a:off x="3498063" y="3076413"/>
        <a:ext cx="1236127" cy="807453"/>
      </dsp:txXfrm>
    </dsp:sp>
    <dsp:sp modelId="{6ED1EBB2-B368-FA45-A220-650423809C42}">
      <dsp:nvSpPr>
        <dsp:cNvPr id="0" name=""/>
        <dsp:cNvSpPr/>
      </dsp:nvSpPr>
      <dsp:spPr>
        <a:xfrm>
          <a:off x="5987438" y="2830234"/>
          <a:ext cx="1399830" cy="108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A13D1-2C9D-6848-8B9A-C5E933C536B1}">
      <dsp:nvSpPr>
        <dsp:cNvPr id="0" name=""/>
        <dsp:cNvSpPr/>
      </dsp:nvSpPr>
      <dsp:spPr>
        <a:xfrm rot="5400000">
          <a:off x="5170662" y="5266260"/>
          <a:ext cx="1143322" cy="13016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2CDBC6-12C2-AA40-AD21-1B93DF75AAC0}">
      <dsp:nvSpPr>
        <dsp:cNvPr id="0" name=""/>
        <dsp:cNvSpPr/>
      </dsp:nvSpPr>
      <dsp:spPr>
        <a:xfrm>
          <a:off x="4886776" y="4392693"/>
          <a:ext cx="1634036" cy="89483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Options / Consequences</a:t>
          </a:r>
          <a:endParaRPr lang="en-US" sz="1800" kern="1200" dirty="0"/>
        </a:p>
      </dsp:txBody>
      <dsp:txXfrm>
        <a:off x="4930466" y="4436383"/>
        <a:ext cx="1546656" cy="807453"/>
      </dsp:txXfrm>
    </dsp:sp>
    <dsp:sp modelId="{A12A9B81-616C-CA4D-B058-73859220B0DF}">
      <dsp:nvSpPr>
        <dsp:cNvPr id="0" name=""/>
        <dsp:cNvSpPr/>
      </dsp:nvSpPr>
      <dsp:spPr>
        <a:xfrm>
          <a:off x="6509260" y="4280925"/>
          <a:ext cx="3383698" cy="108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 dirty="0" smtClean="0"/>
            <a:t>Status quo</a:t>
          </a:r>
          <a:endParaRPr lang="en-US" sz="1750" kern="1200" dirty="0"/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 dirty="0" smtClean="0"/>
            <a:t>More government involvement</a:t>
          </a:r>
          <a:endParaRPr lang="en-US" sz="1750" kern="1200" dirty="0"/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 dirty="0" smtClean="0"/>
            <a:t>Less government involvement</a:t>
          </a:r>
          <a:endParaRPr lang="en-US" sz="1750" kern="1200" dirty="0"/>
        </a:p>
      </dsp:txBody>
      <dsp:txXfrm>
        <a:off x="6509260" y="4280925"/>
        <a:ext cx="3383698" cy="1088878"/>
      </dsp:txXfrm>
    </dsp:sp>
    <dsp:sp modelId="{F54E6989-5501-9E40-9860-E030B23685CE}">
      <dsp:nvSpPr>
        <dsp:cNvPr id="0" name=""/>
        <dsp:cNvSpPr/>
      </dsp:nvSpPr>
      <dsp:spPr>
        <a:xfrm>
          <a:off x="6440451" y="5742137"/>
          <a:ext cx="1908072" cy="89483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Policy Examples</a:t>
          </a:r>
          <a:endParaRPr lang="en-US" sz="1800" kern="1200" dirty="0"/>
        </a:p>
      </dsp:txBody>
      <dsp:txXfrm>
        <a:off x="6484141" y="5785827"/>
        <a:ext cx="1820692" cy="807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8F933-4F9B-124E-B5B7-DA460A044959}">
      <dsp:nvSpPr>
        <dsp:cNvPr id="0" name=""/>
        <dsp:cNvSpPr/>
      </dsp:nvSpPr>
      <dsp:spPr>
        <a:xfrm>
          <a:off x="4405" y="341599"/>
          <a:ext cx="1502373" cy="7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General Environmental </a:t>
          </a:r>
          <a:endParaRPr lang="en-US" sz="1800" kern="1200" dirty="0"/>
        </a:p>
      </dsp:txBody>
      <dsp:txXfrm>
        <a:off x="26406" y="363600"/>
        <a:ext cx="1458371" cy="707184"/>
      </dsp:txXfrm>
    </dsp:sp>
    <dsp:sp modelId="{C3011640-345D-A741-979E-6C2991AF1DE7}">
      <dsp:nvSpPr>
        <dsp:cNvPr id="0" name=""/>
        <dsp:cNvSpPr/>
      </dsp:nvSpPr>
      <dsp:spPr>
        <a:xfrm>
          <a:off x="154643" y="1092786"/>
          <a:ext cx="150237" cy="563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90"/>
              </a:lnTo>
              <a:lnTo>
                <a:pt x="150237" y="563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1C144-50CD-3546-B8A1-76531214EB6F}">
      <dsp:nvSpPr>
        <dsp:cNvPr id="0" name=""/>
        <dsp:cNvSpPr/>
      </dsp:nvSpPr>
      <dsp:spPr>
        <a:xfrm>
          <a:off x="304880" y="1280583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General concerns / insufficient information</a:t>
          </a:r>
          <a:endParaRPr lang="en-US" sz="1200" kern="1200" dirty="0"/>
        </a:p>
      </dsp:txBody>
      <dsp:txXfrm>
        <a:off x="326881" y="1302584"/>
        <a:ext cx="1157896" cy="707184"/>
      </dsp:txXfrm>
    </dsp:sp>
    <dsp:sp modelId="{7322F0FB-CA77-9748-A5C1-507EA36375E1}">
      <dsp:nvSpPr>
        <dsp:cNvPr id="0" name=""/>
        <dsp:cNvSpPr/>
      </dsp:nvSpPr>
      <dsp:spPr>
        <a:xfrm>
          <a:off x="154643" y="1092786"/>
          <a:ext cx="150237" cy="1502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373"/>
              </a:lnTo>
              <a:lnTo>
                <a:pt x="150237" y="1502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F4770-AB36-F54E-94A8-E5CB172E2D76}">
      <dsp:nvSpPr>
        <dsp:cNvPr id="0" name=""/>
        <dsp:cNvSpPr/>
      </dsp:nvSpPr>
      <dsp:spPr>
        <a:xfrm>
          <a:off x="304880" y="2219566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Habitat fragmentation</a:t>
          </a:r>
          <a:endParaRPr lang="en-US" sz="1200" kern="1200" dirty="0"/>
        </a:p>
      </dsp:txBody>
      <dsp:txXfrm>
        <a:off x="326881" y="2241567"/>
        <a:ext cx="1157896" cy="707184"/>
      </dsp:txXfrm>
    </dsp:sp>
    <dsp:sp modelId="{0B29A7DA-C950-344E-8C76-886690B614FE}">
      <dsp:nvSpPr>
        <dsp:cNvPr id="0" name=""/>
        <dsp:cNvSpPr/>
      </dsp:nvSpPr>
      <dsp:spPr>
        <a:xfrm>
          <a:off x="1882372" y="341599"/>
          <a:ext cx="1502373" cy="7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Water</a:t>
          </a:r>
          <a:endParaRPr lang="en-US" sz="1800" kern="1200" dirty="0"/>
        </a:p>
      </dsp:txBody>
      <dsp:txXfrm>
        <a:off x="1904373" y="363600"/>
        <a:ext cx="1458371" cy="707184"/>
      </dsp:txXfrm>
    </dsp:sp>
    <dsp:sp modelId="{32BC2FAD-1557-394B-899A-73BBBE51EB4B}">
      <dsp:nvSpPr>
        <dsp:cNvPr id="0" name=""/>
        <dsp:cNvSpPr/>
      </dsp:nvSpPr>
      <dsp:spPr>
        <a:xfrm>
          <a:off x="2032610" y="1092786"/>
          <a:ext cx="150237" cy="563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90"/>
              </a:lnTo>
              <a:lnTo>
                <a:pt x="150237" y="563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DD3C2-5890-B343-8393-5FB3E5A8B0BB}">
      <dsp:nvSpPr>
        <dsp:cNvPr id="0" name=""/>
        <dsp:cNvSpPr/>
      </dsp:nvSpPr>
      <dsp:spPr>
        <a:xfrm>
          <a:off x="2182847" y="1280583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Quantity &amp; source used</a:t>
          </a:r>
          <a:endParaRPr lang="en-US" sz="1200" kern="1200" dirty="0"/>
        </a:p>
      </dsp:txBody>
      <dsp:txXfrm>
        <a:off x="2204848" y="1302584"/>
        <a:ext cx="1157896" cy="707184"/>
      </dsp:txXfrm>
    </dsp:sp>
    <dsp:sp modelId="{154FAEAB-EF2C-AB42-8117-B272FED55944}">
      <dsp:nvSpPr>
        <dsp:cNvPr id="0" name=""/>
        <dsp:cNvSpPr/>
      </dsp:nvSpPr>
      <dsp:spPr>
        <a:xfrm>
          <a:off x="2032610" y="1092786"/>
          <a:ext cx="150237" cy="1502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373"/>
              </a:lnTo>
              <a:lnTo>
                <a:pt x="150237" y="1502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24F9C-8B8C-6E49-840F-813B5703907A}">
      <dsp:nvSpPr>
        <dsp:cNvPr id="0" name=""/>
        <dsp:cNvSpPr/>
      </dsp:nvSpPr>
      <dsp:spPr>
        <a:xfrm>
          <a:off x="2182847" y="2219566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Surface Spills</a:t>
          </a:r>
          <a:endParaRPr lang="en-US" sz="1200" kern="1200" dirty="0"/>
        </a:p>
      </dsp:txBody>
      <dsp:txXfrm>
        <a:off x="2204848" y="2241567"/>
        <a:ext cx="1157896" cy="707184"/>
      </dsp:txXfrm>
    </dsp:sp>
    <dsp:sp modelId="{46925429-733F-F14A-A10D-5D82CB97661F}">
      <dsp:nvSpPr>
        <dsp:cNvPr id="0" name=""/>
        <dsp:cNvSpPr/>
      </dsp:nvSpPr>
      <dsp:spPr>
        <a:xfrm>
          <a:off x="2032610" y="1092786"/>
          <a:ext cx="150237" cy="2441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357"/>
              </a:lnTo>
              <a:lnTo>
                <a:pt x="150237" y="2441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0FB88-58C9-034B-BD07-1120BB8020FB}">
      <dsp:nvSpPr>
        <dsp:cNvPr id="0" name=""/>
        <dsp:cNvSpPr/>
      </dsp:nvSpPr>
      <dsp:spPr>
        <a:xfrm>
          <a:off x="2182847" y="3158550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Impacts of injected fluid</a:t>
          </a:r>
          <a:endParaRPr lang="en-US" sz="1200" kern="1200" dirty="0"/>
        </a:p>
      </dsp:txBody>
      <dsp:txXfrm>
        <a:off x="2204848" y="3180551"/>
        <a:ext cx="1157896" cy="707184"/>
      </dsp:txXfrm>
    </dsp:sp>
    <dsp:sp modelId="{631FD056-9AF2-E949-98B4-2C354E07D2C6}">
      <dsp:nvSpPr>
        <dsp:cNvPr id="0" name=""/>
        <dsp:cNvSpPr/>
      </dsp:nvSpPr>
      <dsp:spPr>
        <a:xfrm>
          <a:off x="2032610" y="1092786"/>
          <a:ext cx="150237" cy="338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0340"/>
              </a:lnTo>
              <a:lnTo>
                <a:pt x="150237" y="33803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5A174-0318-074A-A372-7A98FB4E6337}">
      <dsp:nvSpPr>
        <dsp:cNvPr id="0" name=""/>
        <dsp:cNvSpPr/>
      </dsp:nvSpPr>
      <dsp:spPr>
        <a:xfrm>
          <a:off x="2182847" y="4097533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Fluid component disclosure</a:t>
          </a:r>
          <a:endParaRPr lang="en-US" sz="1200" kern="1200" dirty="0"/>
        </a:p>
      </dsp:txBody>
      <dsp:txXfrm>
        <a:off x="2204848" y="4119534"/>
        <a:ext cx="1157896" cy="707184"/>
      </dsp:txXfrm>
    </dsp:sp>
    <dsp:sp modelId="{BCB32D5A-7383-0F4B-AE7D-7252B0BB5557}">
      <dsp:nvSpPr>
        <dsp:cNvPr id="0" name=""/>
        <dsp:cNvSpPr/>
      </dsp:nvSpPr>
      <dsp:spPr>
        <a:xfrm>
          <a:off x="2032610" y="1092786"/>
          <a:ext cx="150237" cy="431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9324"/>
              </a:lnTo>
              <a:lnTo>
                <a:pt x="150237" y="43193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A5D65-9D89-F94D-AE1D-3A58243EF989}">
      <dsp:nvSpPr>
        <dsp:cNvPr id="0" name=""/>
        <dsp:cNvSpPr/>
      </dsp:nvSpPr>
      <dsp:spPr>
        <a:xfrm>
          <a:off x="2182847" y="5036517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Wastewater treatment</a:t>
          </a:r>
          <a:endParaRPr lang="en-US" sz="1200" kern="1200" dirty="0"/>
        </a:p>
      </dsp:txBody>
      <dsp:txXfrm>
        <a:off x="2204848" y="5058518"/>
        <a:ext cx="1157896" cy="707184"/>
      </dsp:txXfrm>
    </dsp:sp>
    <dsp:sp modelId="{D6546141-3B5C-3E4A-9CBE-8BF2B0ACF3F3}">
      <dsp:nvSpPr>
        <dsp:cNvPr id="0" name=""/>
        <dsp:cNvSpPr/>
      </dsp:nvSpPr>
      <dsp:spPr>
        <a:xfrm>
          <a:off x="3760340" y="341599"/>
          <a:ext cx="1502373" cy="7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Air</a:t>
          </a:r>
          <a:endParaRPr lang="en-US" sz="1800" kern="1200" dirty="0"/>
        </a:p>
      </dsp:txBody>
      <dsp:txXfrm>
        <a:off x="3782341" y="363600"/>
        <a:ext cx="1458371" cy="707184"/>
      </dsp:txXfrm>
    </dsp:sp>
    <dsp:sp modelId="{37FA6A82-7B37-044D-9112-5BFFF4864AC5}">
      <dsp:nvSpPr>
        <dsp:cNvPr id="0" name=""/>
        <dsp:cNvSpPr/>
      </dsp:nvSpPr>
      <dsp:spPr>
        <a:xfrm>
          <a:off x="3910577" y="1092786"/>
          <a:ext cx="150237" cy="563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90"/>
              </a:lnTo>
              <a:lnTo>
                <a:pt x="150237" y="563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F5F2F-5281-FF47-9D4B-DE10BC070BF3}">
      <dsp:nvSpPr>
        <dsp:cNvPr id="0" name=""/>
        <dsp:cNvSpPr/>
      </dsp:nvSpPr>
      <dsp:spPr>
        <a:xfrm>
          <a:off x="4060814" y="1280583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Well emissions</a:t>
          </a:r>
          <a:endParaRPr lang="en-US" sz="1200" kern="1200" dirty="0"/>
        </a:p>
      </dsp:txBody>
      <dsp:txXfrm>
        <a:off x="4082815" y="1302584"/>
        <a:ext cx="1157896" cy="707184"/>
      </dsp:txXfrm>
    </dsp:sp>
    <dsp:sp modelId="{3AB7F8B2-C19E-B146-9B1F-9BC21EAD3035}">
      <dsp:nvSpPr>
        <dsp:cNvPr id="0" name=""/>
        <dsp:cNvSpPr/>
      </dsp:nvSpPr>
      <dsp:spPr>
        <a:xfrm>
          <a:off x="3910577" y="1092786"/>
          <a:ext cx="150237" cy="1502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373"/>
              </a:lnTo>
              <a:lnTo>
                <a:pt x="150237" y="1502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A5F56-44CD-C248-9087-E83962181FF1}">
      <dsp:nvSpPr>
        <dsp:cNvPr id="0" name=""/>
        <dsp:cNvSpPr/>
      </dsp:nvSpPr>
      <dsp:spPr>
        <a:xfrm>
          <a:off x="4060814" y="2219566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Equipment emissions</a:t>
          </a:r>
          <a:endParaRPr lang="en-US" sz="1200" kern="1200" dirty="0"/>
        </a:p>
      </dsp:txBody>
      <dsp:txXfrm>
        <a:off x="4082815" y="2241567"/>
        <a:ext cx="1157896" cy="707184"/>
      </dsp:txXfrm>
    </dsp:sp>
    <dsp:sp modelId="{16BA4F5D-B0DD-5340-8C00-D9CF020C4E98}">
      <dsp:nvSpPr>
        <dsp:cNvPr id="0" name=""/>
        <dsp:cNvSpPr/>
      </dsp:nvSpPr>
      <dsp:spPr>
        <a:xfrm>
          <a:off x="3910577" y="1092786"/>
          <a:ext cx="150237" cy="2441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357"/>
              </a:lnTo>
              <a:lnTo>
                <a:pt x="150237" y="2441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6A246-CB46-8544-8AD7-05E1DE4DFB0C}">
      <dsp:nvSpPr>
        <dsp:cNvPr id="0" name=""/>
        <dsp:cNvSpPr/>
      </dsp:nvSpPr>
      <dsp:spPr>
        <a:xfrm>
          <a:off x="4060814" y="3158550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Flowback / produced water emissions</a:t>
          </a:r>
          <a:endParaRPr lang="en-US" sz="1200" kern="1200" dirty="0"/>
        </a:p>
      </dsp:txBody>
      <dsp:txXfrm>
        <a:off x="4082815" y="3180551"/>
        <a:ext cx="1157896" cy="707184"/>
      </dsp:txXfrm>
    </dsp:sp>
    <dsp:sp modelId="{DD8501BE-B112-864A-84BF-9DF5F0B10BB7}">
      <dsp:nvSpPr>
        <dsp:cNvPr id="0" name=""/>
        <dsp:cNvSpPr/>
      </dsp:nvSpPr>
      <dsp:spPr>
        <a:xfrm>
          <a:off x="5638307" y="341599"/>
          <a:ext cx="1502373" cy="7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Solid Waste</a:t>
          </a:r>
          <a:endParaRPr lang="en-US" sz="1800" kern="1200" dirty="0"/>
        </a:p>
      </dsp:txBody>
      <dsp:txXfrm>
        <a:off x="5660308" y="363600"/>
        <a:ext cx="1458371" cy="707184"/>
      </dsp:txXfrm>
    </dsp:sp>
    <dsp:sp modelId="{3458F0F2-32C3-934A-BE53-9082F4893346}">
      <dsp:nvSpPr>
        <dsp:cNvPr id="0" name=""/>
        <dsp:cNvSpPr/>
      </dsp:nvSpPr>
      <dsp:spPr>
        <a:xfrm>
          <a:off x="5788544" y="1092786"/>
          <a:ext cx="150237" cy="563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90"/>
              </a:lnTo>
              <a:lnTo>
                <a:pt x="150237" y="563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062AC-B708-2247-93EA-6A3D991835D2}">
      <dsp:nvSpPr>
        <dsp:cNvPr id="0" name=""/>
        <dsp:cNvSpPr/>
      </dsp:nvSpPr>
      <dsp:spPr>
        <a:xfrm>
          <a:off x="5938782" y="1280583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Disposal of drill cuttings / mud</a:t>
          </a:r>
          <a:endParaRPr lang="en-US" sz="1200" kern="1200" dirty="0"/>
        </a:p>
      </dsp:txBody>
      <dsp:txXfrm>
        <a:off x="5960783" y="1302584"/>
        <a:ext cx="1157896" cy="707184"/>
      </dsp:txXfrm>
    </dsp:sp>
    <dsp:sp modelId="{8C332269-8EA6-FA45-80DA-59DBD51BC610}">
      <dsp:nvSpPr>
        <dsp:cNvPr id="0" name=""/>
        <dsp:cNvSpPr/>
      </dsp:nvSpPr>
      <dsp:spPr>
        <a:xfrm>
          <a:off x="5788544" y="1092786"/>
          <a:ext cx="150237" cy="1502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373"/>
              </a:lnTo>
              <a:lnTo>
                <a:pt x="150237" y="1502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15688-D095-3E4E-A3A8-BEE9AF722FD4}">
      <dsp:nvSpPr>
        <dsp:cNvPr id="0" name=""/>
        <dsp:cNvSpPr/>
      </dsp:nvSpPr>
      <dsp:spPr>
        <a:xfrm>
          <a:off x="5938782" y="2219566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Handling NORM wastes</a:t>
          </a:r>
          <a:endParaRPr lang="en-US" sz="1200" kern="1200" dirty="0"/>
        </a:p>
      </dsp:txBody>
      <dsp:txXfrm>
        <a:off x="5960783" y="2241567"/>
        <a:ext cx="1157896" cy="707184"/>
      </dsp:txXfrm>
    </dsp:sp>
    <dsp:sp modelId="{10E55579-BE9D-7848-9123-51E585A472C9}">
      <dsp:nvSpPr>
        <dsp:cNvPr id="0" name=""/>
        <dsp:cNvSpPr/>
      </dsp:nvSpPr>
      <dsp:spPr>
        <a:xfrm>
          <a:off x="7516274" y="341599"/>
          <a:ext cx="1502373" cy="7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Liability Issues</a:t>
          </a:r>
          <a:endParaRPr lang="en-US" sz="1800" kern="1200" dirty="0"/>
        </a:p>
      </dsp:txBody>
      <dsp:txXfrm>
        <a:off x="7538275" y="363600"/>
        <a:ext cx="1458371" cy="707184"/>
      </dsp:txXfrm>
    </dsp:sp>
    <dsp:sp modelId="{C98B478E-9E89-E34D-8980-7BF9D5004A6F}">
      <dsp:nvSpPr>
        <dsp:cNvPr id="0" name=""/>
        <dsp:cNvSpPr/>
      </dsp:nvSpPr>
      <dsp:spPr>
        <a:xfrm>
          <a:off x="7666511" y="1092786"/>
          <a:ext cx="150237" cy="563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90"/>
              </a:lnTo>
              <a:lnTo>
                <a:pt x="150237" y="563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4D4C2-164C-9B40-8F78-D2E1AB08CEB2}">
      <dsp:nvSpPr>
        <dsp:cNvPr id="0" name=""/>
        <dsp:cNvSpPr/>
      </dsp:nvSpPr>
      <dsp:spPr>
        <a:xfrm>
          <a:off x="7816749" y="1280583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Avoidance of liabilities by bankruptcy /dissolution</a:t>
          </a:r>
          <a:endParaRPr lang="en-US" sz="1200" kern="1200" dirty="0"/>
        </a:p>
      </dsp:txBody>
      <dsp:txXfrm>
        <a:off x="7838750" y="1302584"/>
        <a:ext cx="1157896" cy="707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658A8-0291-D548-B48B-4AF6B16CDDE5}">
      <dsp:nvSpPr>
        <dsp:cNvPr id="0" name=""/>
        <dsp:cNvSpPr/>
      </dsp:nvSpPr>
      <dsp:spPr>
        <a:xfrm>
          <a:off x="786370" y="2458"/>
          <a:ext cx="1593949" cy="796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Financing responses to NGE impacts</a:t>
          </a:r>
          <a:endParaRPr lang="en-US" sz="1800" kern="1200" dirty="0"/>
        </a:p>
      </dsp:txBody>
      <dsp:txXfrm>
        <a:off x="809713" y="25801"/>
        <a:ext cx="1547263" cy="750288"/>
      </dsp:txXfrm>
    </dsp:sp>
    <dsp:sp modelId="{9C69C623-41B8-144D-88EC-1DB7980693DB}">
      <dsp:nvSpPr>
        <dsp:cNvPr id="0" name=""/>
        <dsp:cNvSpPr/>
      </dsp:nvSpPr>
      <dsp:spPr>
        <a:xfrm>
          <a:off x="945765" y="799432"/>
          <a:ext cx="159394" cy="597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730"/>
              </a:lnTo>
              <a:lnTo>
                <a:pt x="159394" y="5977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F42D8-1FBA-EE41-BE2D-17108AF12DE4}">
      <dsp:nvSpPr>
        <dsp:cNvPr id="0" name=""/>
        <dsp:cNvSpPr/>
      </dsp:nvSpPr>
      <dsp:spPr>
        <a:xfrm>
          <a:off x="1105160" y="998676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Generating revenue for gov’t functions</a:t>
          </a:r>
          <a:endParaRPr lang="en-US" sz="1400" kern="1200" dirty="0"/>
        </a:p>
      </dsp:txBody>
      <dsp:txXfrm>
        <a:off x="1128503" y="1022019"/>
        <a:ext cx="1228473" cy="750288"/>
      </dsp:txXfrm>
    </dsp:sp>
    <dsp:sp modelId="{C9F4BECB-7862-3A44-A266-4AE2E33ED774}">
      <dsp:nvSpPr>
        <dsp:cNvPr id="0" name=""/>
        <dsp:cNvSpPr/>
      </dsp:nvSpPr>
      <dsp:spPr>
        <a:xfrm>
          <a:off x="945765" y="799432"/>
          <a:ext cx="159394" cy="1593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949"/>
              </a:lnTo>
              <a:lnTo>
                <a:pt x="159394" y="159394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E84F0-7E0B-204B-ADAB-FCF72B1910D7}">
      <dsp:nvSpPr>
        <dsp:cNvPr id="0" name=""/>
        <dsp:cNvSpPr/>
      </dsp:nvSpPr>
      <dsp:spPr>
        <a:xfrm>
          <a:off x="1105160" y="1994894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Allocation of revenues</a:t>
          </a:r>
          <a:endParaRPr lang="en-US" sz="1400" kern="1200" dirty="0"/>
        </a:p>
      </dsp:txBody>
      <dsp:txXfrm>
        <a:off x="1128503" y="2018237"/>
        <a:ext cx="1228473" cy="750288"/>
      </dsp:txXfrm>
    </dsp:sp>
    <dsp:sp modelId="{AA6B5C77-2699-0946-B369-6F1FB9659ADD}">
      <dsp:nvSpPr>
        <dsp:cNvPr id="0" name=""/>
        <dsp:cNvSpPr/>
      </dsp:nvSpPr>
      <dsp:spPr>
        <a:xfrm>
          <a:off x="2778807" y="2458"/>
          <a:ext cx="1593949" cy="796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Engaging community stakeholders</a:t>
          </a:r>
          <a:endParaRPr lang="en-US" sz="1800" kern="1200" dirty="0"/>
        </a:p>
      </dsp:txBody>
      <dsp:txXfrm>
        <a:off x="2802150" y="25801"/>
        <a:ext cx="1547263" cy="750288"/>
      </dsp:txXfrm>
    </dsp:sp>
    <dsp:sp modelId="{E52C6658-12E8-0A4D-992A-96EE03BBDEFB}">
      <dsp:nvSpPr>
        <dsp:cNvPr id="0" name=""/>
        <dsp:cNvSpPr/>
      </dsp:nvSpPr>
      <dsp:spPr>
        <a:xfrm>
          <a:off x="2938202" y="799432"/>
          <a:ext cx="159394" cy="597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730"/>
              </a:lnTo>
              <a:lnTo>
                <a:pt x="159394" y="5977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06E2-432E-3C44-B183-F6ABDF0F046E}">
      <dsp:nvSpPr>
        <dsp:cNvPr id="0" name=""/>
        <dsp:cNvSpPr/>
      </dsp:nvSpPr>
      <dsp:spPr>
        <a:xfrm>
          <a:off x="3097596" y="998676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Need for planning / stakeholder engagement</a:t>
          </a:r>
          <a:endParaRPr lang="en-US" sz="1400" kern="1200" dirty="0"/>
        </a:p>
      </dsp:txBody>
      <dsp:txXfrm>
        <a:off x="3120939" y="1022019"/>
        <a:ext cx="1228473" cy="750288"/>
      </dsp:txXfrm>
    </dsp:sp>
    <dsp:sp modelId="{67499AFA-1084-E844-9379-63D4D37DE338}">
      <dsp:nvSpPr>
        <dsp:cNvPr id="0" name=""/>
        <dsp:cNvSpPr/>
      </dsp:nvSpPr>
      <dsp:spPr>
        <a:xfrm>
          <a:off x="2938202" y="799432"/>
          <a:ext cx="159394" cy="1593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949"/>
              </a:lnTo>
              <a:lnTo>
                <a:pt x="159394" y="159394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357BC-F422-C446-84FD-C6FDB0E22499}">
      <dsp:nvSpPr>
        <dsp:cNvPr id="0" name=""/>
        <dsp:cNvSpPr/>
      </dsp:nvSpPr>
      <dsp:spPr>
        <a:xfrm>
          <a:off x="3097596" y="1994894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Social isolation / community identity</a:t>
          </a:r>
          <a:endParaRPr lang="en-US" sz="1400" kern="1200" dirty="0"/>
        </a:p>
      </dsp:txBody>
      <dsp:txXfrm>
        <a:off x="3120939" y="2018237"/>
        <a:ext cx="1228473" cy="750288"/>
      </dsp:txXfrm>
    </dsp:sp>
    <dsp:sp modelId="{56F74C89-DEC2-0B46-AD5C-102189E02FA1}">
      <dsp:nvSpPr>
        <dsp:cNvPr id="0" name=""/>
        <dsp:cNvSpPr/>
      </dsp:nvSpPr>
      <dsp:spPr>
        <a:xfrm>
          <a:off x="4771243" y="2458"/>
          <a:ext cx="1593949" cy="796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Housing</a:t>
          </a:r>
          <a:endParaRPr lang="en-US" sz="2000" kern="1200" dirty="0"/>
        </a:p>
      </dsp:txBody>
      <dsp:txXfrm>
        <a:off x="4794586" y="25801"/>
        <a:ext cx="1547263" cy="750288"/>
      </dsp:txXfrm>
    </dsp:sp>
    <dsp:sp modelId="{FBD9E4E8-E154-734E-9BD8-96FFFDCDCC31}">
      <dsp:nvSpPr>
        <dsp:cNvPr id="0" name=""/>
        <dsp:cNvSpPr/>
      </dsp:nvSpPr>
      <dsp:spPr>
        <a:xfrm>
          <a:off x="4930638" y="799432"/>
          <a:ext cx="159394" cy="597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730"/>
              </a:lnTo>
              <a:lnTo>
                <a:pt x="159394" y="5977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2514D-0A72-694B-96D0-75B3206FBDE2}">
      <dsp:nvSpPr>
        <dsp:cNvPr id="0" name=""/>
        <dsp:cNvSpPr/>
      </dsp:nvSpPr>
      <dsp:spPr>
        <a:xfrm>
          <a:off x="5090033" y="998676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Availability for workers</a:t>
          </a:r>
          <a:endParaRPr lang="en-US" sz="1400" kern="1200" dirty="0"/>
        </a:p>
      </dsp:txBody>
      <dsp:txXfrm>
        <a:off x="5113376" y="1022019"/>
        <a:ext cx="1228473" cy="750288"/>
      </dsp:txXfrm>
    </dsp:sp>
    <dsp:sp modelId="{E047D273-0E24-9644-9C40-8F2327C0D50F}">
      <dsp:nvSpPr>
        <dsp:cNvPr id="0" name=""/>
        <dsp:cNvSpPr/>
      </dsp:nvSpPr>
      <dsp:spPr>
        <a:xfrm>
          <a:off x="4930638" y="799432"/>
          <a:ext cx="159394" cy="1593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949"/>
              </a:lnTo>
              <a:lnTo>
                <a:pt x="159394" y="159394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B86D8-208C-E541-8A77-15D3D9C6A15F}">
      <dsp:nvSpPr>
        <dsp:cNvPr id="0" name=""/>
        <dsp:cNvSpPr/>
      </dsp:nvSpPr>
      <dsp:spPr>
        <a:xfrm>
          <a:off x="5090033" y="1994894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Accessibility for fixed- &amp; low-income residents</a:t>
          </a:r>
          <a:endParaRPr lang="en-US" sz="1400" kern="1200" dirty="0"/>
        </a:p>
      </dsp:txBody>
      <dsp:txXfrm>
        <a:off x="5113376" y="2018237"/>
        <a:ext cx="1228473" cy="750288"/>
      </dsp:txXfrm>
    </dsp:sp>
    <dsp:sp modelId="{A9F8D687-E0E2-1C4A-963F-3B80ADD61335}">
      <dsp:nvSpPr>
        <dsp:cNvPr id="0" name=""/>
        <dsp:cNvSpPr/>
      </dsp:nvSpPr>
      <dsp:spPr>
        <a:xfrm>
          <a:off x="6763680" y="2458"/>
          <a:ext cx="1593949" cy="796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Sociological impacts</a:t>
          </a:r>
          <a:endParaRPr lang="en-US" sz="1800" kern="1200" dirty="0"/>
        </a:p>
      </dsp:txBody>
      <dsp:txXfrm>
        <a:off x="6787023" y="25801"/>
        <a:ext cx="1547263" cy="750288"/>
      </dsp:txXfrm>
    </dsp:sp>
    <dsp:sp modelId="{F8BE318D-05D2-FD41-A0DB-B8CDD258D91F}">
      <dsp:nvSpPr>
        <dsp:cNvPr id="0" name=""/>
        <dsp:cNvSpPr/>
      </dsp:nvSpPr>
      <dsp:spPr>
        <a:xfrm>
          <a:off x="6923075" y="799432"/>
          <a:ext cx="159394" cy="597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730"/>
              </a:lnTo>
              <a:lnTo>
                <a:pt x="159394" y="5977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2F917-36E6-3A4C-89C6-7A95C225DF05}">
      <dsp:nvSpPr>
        <dsp:cNvPr id="0" name=""/>
        <dsp:cNvSpPr/>
      </dsp:nvSpPr>
      <dsp:spPr>
        <a:xfrm>
          <a:off x="7082470" y="998676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Crime / fear of crime</a:t>
          </a:r>
          <a:endParaRPr lang="en-US" sz="1400" kern="1200" dirty="0"/>
        </a:p>
      </dsp:txBody>
      <dsp:txXfrm>
        <a:off x="7105813" y="1022019"/>
        <a:ext cx="1228473" cy="750288"/>
      </dsp:txXfrm>
    </dsp:sp>
    <dsp:sp modelId="{F702F840-1787-5642-B415-A0C0BD0FE27E}">
      <dsp:nvSpPr>
        <dsp:cNvPr id="0" name=""/>
        <dsp:cNvSpPr/>
      </dsp:nvSpPr>
      <dsp:spPr>
        <a:xfrm>
          <a:off x="6923075" y="799432"/>
          <a:ext cx="159394" cy="1593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949"/>
              </a:lnTo>
              <a:lnTo>
                <a:pt x="159394" y="159394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896D0-BBAA-9541-A4EF-06289BEE985A}">
      <dsp:nvSpPr>
        <dsp:cNvPr id="0" name=""/>
        <dsp:cNvSpPr/>
      </dsp:nvSpPr>
      <dsp:spPr>
        <a:xfrm>
          <a:off x="7082470" y="1994894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Substance abuse</a:t>
          </a:r>
          <a:endParaRPr lang="en-US" sz="1400" kern="1200" dirty="0"/>
        </a:p>
      </dsp:txBody>
      <dsp:txXfrm>
        <a:off x="7105813" y="2018237"/>
        <a:ext cx="1228473" cy="750288"/>
      </dsp:txXfrm>
    </dsp:sp>
    <dsp:sp modelId="{2EF4D0D5-2C6D-8640-86BC-18884E67EB53}">
      <dsp:nvSpPr>
        <dsp:cNvPr id="0" name=""/>
        <dsp:cNvSpPr/>
      </dsp:nvSpPr>
      <dsp:spPr>
        <a:xfrm>
          <a:off x="6923075" y="799432"/>
          <a:ext cx="159394" cy="2590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167"/>
              </a:lnTo>
              <a:lnTo>
                <a:pt x="159394" y="259016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8F563-5F28-2146-A7BB-C88C08B85028}">
      <dsp:nvSpPr>
        <dsp:cNvPr id="0" name=""/>
        <dsp:cNvSpPr/>
      </dsp:nvSpPr>
      <dsp:spPr>
        <a:xfrm>
          <a:off x="7082470" y="2991112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Sexual abuse / disease</a:t>
          </a:r>
          <a:endParaRPr lang="en-US" sz="1400" kern="1200" dirty="0"/>
        </a:p>
      </dsp:txBody>
      <dsp:txXfrm>
        <a:off x="7105813" y="3014455"/>
        <a:ext cx="1228473" cy="750288"/>
      </dsp:txXfrm>
    </dsp:sp>
    <dsp:sp modelId="{1B90B533-55DE-D845-80D2-A772F1680968}">
      <dsp:nvSpPr>
        <dsp:cNvPr id="0" name=""/>
        <dsp:cNvSpPr/>
      </dsp:nvSpPr>
      <dsp:spPr>
        <a:xfrm>
          <a:off x="6923075" y="799432"/>
          <a:ext cx="159394" cy="3586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6385"/>
              </a:lnTo>
              <a:lnTo>
                <a:pt x="159394" y="35863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D2EF3-2736-4440-99DE-9E19E04817E5}">
      <dsp:nvSpPr>
        <dsp:cNvPr id="0" name=""/>
        <dsp:cNvSpPr/>
      </dsp:nvSpPr>
      <dsp:spPr>
        <a:xfrm>
          <a:off x="7082470" y="3987331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Youth issues</a:t>
          </a:r>
          <a:endParaRPr lang="en-US" sz="1400" kern="1200" dirty="0"/>
        </a:p>
      </dsp:txBody>
      <dsp:txXfrm>
        <a:off x="7105813" y="4010674"/>
        <a:ext cx="1228473" cy="750288"/>
      </dsp:txXfrm>
    </dsp:sp>
    <dsp:sp modelId="{1D294CF5-E57A-2242-A633-2160F891DCCE}">
      <dsp:nvSpPr>
        <dsp:cNvPr id="0" name=""/>
        <dsp:cNvSpPr/>
      </dsp:nvSpPr>
      <dsp:spPr>
        <a:xfrm>
          <a:off x="6923075" y="799432"/>
          <a:ext cx="159394" cy="458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2604"/>
              </a:lnTo>
              <a:lnTo>
                <a:pt x="159394" y="458260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AB3A1-C695-1342-A85B-6764BFA9970E}">
      <dsp:nvSpPr>
        <dsp:cNvPr id="0" name=""/>
        <dsp:cNvSpPr/>
      </dsp:nvSpPr>
      <dsp:spPr>
        <a:xfrm>
          <a:off x="7082470" y="4983549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Family stressors</a:t>
          </a:r>
          <a:endParaRPr lang="en-US" sz="1400" kern="1200" dirty="0"/>
        </a:p>
      </dsp:txBody>
      <dsp:txXfrm>
        <a:off x="7105813" y="5006892"/>
        <a:ext cx="1228473" cy="750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04504-AEAB-2A45-88C1-0959AA59C43D}">
      <dsp:nvSpPr>
        <dsp:cNvPr id="0" name=""/>
        <dsp:cNvSpPr/>
      </dsp:nvSpPr>
      <dsp:spPr>
        <a:xfrm>
          <a:off x="311372" y="613"/>
          <a:ext cx="1774851" cy="887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Education</a:t>
          </a:r>
          <a:endParaRPr lang="en-US" sz="2400" kern="1200" dirty="0"/>
        </a:p>
      </dsp:txBody>
      <dsp:txXfrm>
        <a:off x="337364" y="26605"/>
        <a:ext cx="1722867" cy="835441"/>
      </dsp:txXfrm>
    </dsp:sp>
    <dsp:sp modelId="{F4F83ADA-D0FF-D24F-B9F2-E89E5D4723F5}">
      <dsp:nvSpPr>
        <dsp:cNvPr id="0" name=""/>
        <dsp:cNvSpPr/>
      </dsp:nvSpPr>
      <dsp:spPr>
        <a:xfrm>
          <a:off x="488857" y="888039"/>
          <a:ext cx="177485" cy="66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69"/>
              </a:lnTo>
              <a:lnTo>
                <a:pt x="177485" y="6655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DB133-BCDE-B047-A8DE-C3C6AFCDCDCC}">
      <dsp:nvSpPr>
        <dsp:cNvPr id="0" name=""/>
        <dsp:cNvSpPr/>
      </dsp:nvSpPr>
      <dsp:spPr>
        <a:xfrm>
          <a:off x="666342" y="1109895"/>
          <a:ext cx="1419881" cy="8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Availability of facilities</a:t>
          </a:r>
          <a:endParaRPr lang="en-US" sz="1600" kern="1200" dirty="0"/>
        </a:p>
      </dsp:txBody>
      <dsp:txXfrm>
        <a:off x="692334" y="1135887"/>
        <a:ext cx="1367897" cy="835441"/>
      </dsp:txXfrm>
    </dsp:sp>
    <dsp:sp modelId="{EA4B905D-9A9C-C342-975C-7D770E413989}">
      <dsp:nvSpPr>
        <dsp:cNvPr id="0" name=""/>
        <dsp:cNvSpPr/>
      </dsp:nvSpPr>
      <dsp:spPr>
        <a:xfrm>
          <a:off x="488857" y="888039"/>
          <a:ext cx="177485" cy="1774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851"/>
              </a:lnTo>
              <a:lnTo>
                <a:pt x="177485" y="177485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C5E15-759B-5948-8AA0-4AFA43A581B0}">
      <dsp:nvSpPr>
        <dsp:cNvPr id="0" name=""/>
        <dsp:cNvSpPr/>
      </dsp:nvSpPr>
      <dsp:spPr>
        <a:xfrm>
          <a:off x="666342" y="2219178"/>
          <a:ext cx="1419881" cy="8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Availability of staff</a:t>
          </a:r>
          <a:endParaRPr lang="en-US" sz="1600" kern="1200" dirty="0"/>
        </a:p>
      </dsp:txBody>
      <dsp:txXfrm>
        <a:off x="692334" y="2245170"/>
        <a:ext cx="1367897" cy="835441"/>
      </dsp:txXfrm>
    </dsp:sp>
    <dsp:sp modelId="{D24AA18B-ACBD-3945-9C23-1C3389D93070}">
      <dsp:nvSpPr>
        <dsp:cNvPr id="0" name=""/>
        <dsp:cNvSpPr/>
      </dsp:nvSpPr>
      <dsp:spPr>
        <a:xfrm>
          <a:off x="2529937" y="613"/>
          <a:ext cx="1774851" cy="887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Workforce availability</a:t>
          </a:r>
          <a:endParaRPr lang="en-US" sz="2000" kern="1200" dirty="0"/>
        </a:p>
      </dsp:txBody>
      <dsp:txXfrm>
        <a:off x="2555929" y="26605"/>
        <a:ext cx="1722867" cy="835441"/>
      </dsp:txXfrm>
    </dsp:sp>
    <dsp:sp modelId="{0C2EB8AA-CCE9-2442-B18A-34457085E2FC}">
      <dsp:nvSpPr>
        <dsp:cNvPr id="0" name=""/>
        <dsp:cNvSpPr/>
      </dsp:nvSpPr>
      <dsp:spPr>
        <a:xfrm>
          <a:off x="2707422" y="888039"/>
          <a:ext cx="177485" cy="66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69"/>
              </a:lnTo>
              <a:lnTo>
                <a:pt x="177485" y="6655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3D24E-0AFB-F74E-B0C3-BCAADFA4E1C9}">
      <dsp:nvSpPr>
        <dsp:cNvPr id="0" name=""/>
        <dsp:cNvSpPr/>
      </dsp:nvSpPr>
      <dsp:spPr>
        <a:xfrm>
          <a:off x="2884907" y="1109895"/>
          <a:ext cx="1419881" cy="8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Available workforce</a:t>
          </a:r>
          <a:endParaRPr lang="en-US" sz="1600" kern="1200" dirty="0"/>
        </a:p>
      </dsp:txBody>
      <dsp:txXfrm>
        <a:off x="2910899" y="1135887"/>
        <a:ext cx="1367897" cy="835441"/>
      </dsp:txXfrm>
    </dsp:sp>
    <dsp:sp modelId="{1EE13EDB-389F-8342-9934-F45DEE0EC753}">
      <dsp:nvSpPr>
        <dsp:cNvPr id="0" name=""/>
        <dsp:cNvSpPr/>
      </dsp:nvSpPr>
      <dsp:spPr>
        <a:xfrm>
          <a:off x="2707422" y="888039"/>
          <a:ext cx="177485" cy="1774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851"/>
              </a:lnTo>
              <a:lnTo>
                <a:pt x="177485" y="177485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6F3D8-10F2-FD43-A2AC-2BF9C57D79E7}">
      <dsp:nvSpPr>
        <dsp:cNvPr id="0" name=""/>
        <dsp:cNvSpPr/>
      </dsp:nvSpPr>
      <dsp:spPr>
        <a:xfrm>
          <a:off x="2884907" y="2219178"/>
          <a:ext cx="1419881" cy="8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Local worker suitability</a:t>
          </a:r>
          <a:endParaRPr lang="en-US" sz="1600" kern="1200" dirty="0"/>
        </a:p>
      </dsp:txBody>
      <dsp:txXfrm>
        <a:off x="2910899" y="2245170"/>
        <a:ext cx="1367897" cy="835441"/>
      </dsp:txXfrm>
    </dsp:sp>
    <dsp:sp modelId="{99ACC786-664A-3849-89B5-F767DE09D990}">
      <dsp:nvSpPr>
        <dsp:cNvPr id="0" name=""/>
        <dsp:cNvSpPr/>
      </dsp:nvSpPr>
      <dsp:spPr>
        <a:xfrm>
          <a:off x="2707422" y="888039"/>
          <a:ext cx="177485" cy="2884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134"/>
              </a:lnTo>
              <a:lnTo>
                <a:pt x="177485" y="28841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C015-E2CC-C24E-A28A-DA271429E9A3}">
      <dsp:nvSpPr>
        <dsp:cNvPr id="0" name=""/>
        <dsp:cNvSpPr/>
      </dsp:nvSpPr>
      <dsp:spPr>
        <a:xfrm>
          <a:off x="2884907" y="3328460"/>
          <a:ext cx="1419881" cy="8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Worker</a:t>
          </a:r>
          <a:r>
            <a:rPr lang="en-US" sz="3200" kern="1200" dirty="0" smtClean="0"/>
            <a:t> </a:t>
          </a:r>
          <a:r>
            <a:rPr lang="en-US" sz="1600" kern="1200" dirty="0" smtClean="0"/>
            <a:t>skills</a:t>
          </a:r>
          <a:endParaRPr lang="en-US" sz="1600" kern="1200" dirty="0"/>
        </a:p>
      </dsp:txBody>
      <dsp:txXfrm>
        <a:off x="2910899" y="3354452"/>
        <a:ext cx="1367897" cy="835441"/>
      </dsp:txXfrm>
    </dsp:sp>
    <dsp:sp modelId="{6E089B35-2BDA-CB48-9FA3-C6832825DAE4}">
      <dsp:nvSpPr>
        <dsp:cNvPr id="0" name=""/>
        <dsp:cNvSpPr/>
      </dsp:nvSpPr>
      <dsp:spPr>
        <a:xfrm>
          <a:off x="4748501" y="613"/>
          <a:ext cx="1774851" cy="887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Transportation infrastructure</a:t>
          </a:r>
          <a:endParaRPr lang="en-US" sz="2000" kern="1200" dirty="0"/>
        </a:p>
      </dsp:txBody>
      <dsp:txXfrm>
        <a:off x="4774493" y="26605"/>
        <a:ext cx="1722867" cy="835441"/>
      </dsp:txXfrm>
    </dsp:sp>
    <dsp:sp modelId="{040E42F5-D5FD-2E4A-8B2F-73FD14737680}">
      <dsp:nvSpPr>
        <dsp:cNvPr id="0" name=""/>
        <dsp:cNvSpPr/>
      </dsp:nvSpPr>
      <dsp:spPr>
        <a:xfrm>
          <a:off x="4925987" y="888039"/>
          <a:ext cx="177485" cy="66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69"/>
              </a:lnTo>
              <a:lnTo>
                <a:pt x="177485" y="6655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3C476-572B-AC48-8241-77369FE64A5A}">
      <dsp:nvSpPr>
        <dsp:cNvPr id="0" name=""/>
        <dsp:cNvSpPr/>
      </dsp:nvSpPr>
      <dsp:spPr>
        <a:xfrm>
          <a:off x="5103472" y="1109895"/>
          <a:ext cx="1419881" cy="8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Existing infrastructure repairs</a:t>
          </a:r>
          <a:endParaRPr lang="en-US" sz="1600" kern="1200" dirty="0"/>
        </a:p>
      </dsp:txBody>
      <dsp:txXfrm>
        <a:off x="5129464" y="1135887"/>
        <a:ext cx="1367897" cy="835441"/>
      </dsp:txXfrm>
    </dsp:sp>
    <dsp:sp modelId="{5A653942-014A-D748-BEED-6A1E5BAAC8A7}">
      <dsp:nvSpPr>
        <dsp:cNvPr id="0" name=""/>
        <dsp:cNvSpPr/>
      </dsp:nvSpPr>
      <dsp:spPr>
        <a:xfrm>
          <a:off x="4925987" y="888039"/>
          <a:ext cx="177485" cy="1774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851"/>
              </a:lnTo>
              <a:lnTo>
                <a:pt x="177485" y="177485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F024A-F107-954C-BFB7-AF2E1F0FB59F}">
      <dsp:nvSpPr>
        <dsp:cNvPr id="0" name=""/>
        <dsp:cNvSpPr/>
      </dsp:nvSpPr>
      <dsp:spPr>
        <a:xfrm>
          <a:off x="5103472" y="2219178"/>
          <a:ext cx="1419881" cy="8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Expansion of infrastructure</a:t>
          </a:r>
          <a:endParaRPr lang="en-US" sz="1600" kern="1200" dirty="0"/>
        </a:p>
      </dsp:txBody>
      <dsp:txXfrm>
        <a:off x="5129464" y="2245170"/>
        <a:ext cx="1367897" cy="835441"/>
      </dsp:txXfrm>
    </dsp:sp>
    <dsp:sp modelId="{6EF5E0A1-E030-1041-BFE4-9244063EB0A8}">
      <dsp:nvSpPr>
        <dsp:cNvPr id="0" name=""/>
        <dsp:cNvSpPr/>
      </dsp:nvSpPr>
      <dsp:spPr>
        <a:xfrm>
          <a:off x="6967066" y="613"/>
          <a:ext cx="1774851" cy="887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Landowner impacts</a:t>
          </a:r>
          <a:endParaRPr lang="en-US" sz="2000" kern="1200" dirty="0"/>
        </a:p>
      </dsp:txBody>
      <dsp:txXfrm>
        <a:off x="6993058" y="26605"/>
        <a:ext cx="1722867" cy="835441"/>
      </dsp:txXfrm>
    </dsp:sp>
    <dsp:sp modelId="{600A9E4F-B89D-114A-8092-65896C037AD8}">
      <dsp:nvSpPr>
        <dsp:cNvPr id="0" name=""/>
        <dsp:cNvSpPr/>
      </dsp:nvSpPr>
      <dsp:spPr>
        <a:xfrm>
          <a:off x="7144551" y="888039"/>
          <a:ext cx="177485" cy="66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569"/>
              </a:lnTo>
              <a:lnTo>
                <a:pt x="177485" y="6655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A3717-6E7F-BC44-8DC2-9FB0375EB98C}">
      <dsp:nvSpPr>
        <dsp:cNvPr id="0" name=""/>
        <dsp:cNvSpPr/>
      </dsp:nvSpPr>
      <dsp:spPr>
        <a:xfrm>
          <a:off x="7322036" y="1109895"/>
          <a:ext cx="1419881" cy="8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Visual impacts</a:t>
          </a:r>
          <a:endParaRPr lang="en-US" sz="1600" kern="1200" dirty="0"/>
        </a:p>
      </dsp:txBody>
      <dsp:txXfrm>
        <a:off x="7348028" y="1135887"/>
        <a:ext cx="1367897" cy="835441"/>
      </dsp:txXfrm>
    </dsp:sp>
    <dsp:sp modelId="{88A5CED3-F0C0-A546-AA2B-DD01791096A0}">
      <dsp:nvSpPr>
        <dsp:cNvPr id="0" name=""/>
        <dsp:cNvSpPr/>
      </dsp:nvSpPr>
      <dsp:spPr>
        <a:xfrm>
          <a:off x="7144551" y="888039"/>
          <a:ext cx="177485" cy="1774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851"/>
              </a:lnTo>
              <a:lnTo>
                <a:pt x="177485" y="177485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A4075-BA65-DD45-BD34-B0FEF1FB9118}">
      <dsp:nvSpPr>
        <dsp:cNvPr id="0" name=""/>
        <dsp:cNvSpPr/>
      </dsp:nvSpPr>
      <dsp:spPr>
        <a:xfrm>
          <a:off x="7322036" y="2219178"/>
          <a:ext cx="1419881" cy="8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Auditory impacts</a:t>
          </a:r>
          <a:endParaRPr lang="en-US" sz="1600" kern="1200" dirty="0"/>
        </a:p>
      </dsp:txBody>
      <dsp:txXfrm>
        <a:off x="7348028" y="2245170"/>
        <a:ext cx="1367897" cy="835441"/>
      </dsp:txXfrm>
    </dsp:sp>
    <dsp:sp modelId="{0F8F6BEA-A75D-4143-9CFF-ABAFA70AC4D7}">
      <dsp:nvSpPr>
        <dsp:cNvPr id="0" name=""/>
        <dsp:cNvSpPr/>
      </dsp:nvSpPr>
      <dsp:spPr>
        <a:xfrm>
          <a:off x="7144551" y="888039"/>
          <a:ext cx="177485" cy="2884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134"/>
              </a:lnTo>
              <a:lnTo>
                <a:pt x="177485" y="28841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7639F-1F84-D946-9A68-4A1C17757AD0}">
      <dsp:nvSpPr>
        <dsp:cNvPr id="0" name=""/>
        <dsp:cNvSpPr/>
      </dsp:nvSpPr>
      <dsp:spPr>
        <a:xfrm>
          <a:off x="7322036" y="3328460"/>
          <a:ext cx="1419881" cy="8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Surface damages</a:t>
          </a:r>
          <a:endParaRPr lang="en-US" sz="1600" kern="1200" dirty="0"/>
        </a:p>
      </dsp:txBody>
      <dsp:txXfrm>
        <a:off x="7348028" y="3354452"/>
        <a:ext cx="1367897" cy="835441"/>
      </dsp:txXfrm>
    </dsp:sp>
    <dsp:sp modelId="{3BE29842-CFA6-A449-A76D-25BBE1C93371}">
      <dsp:nvSpPr>
        <dsp:cNvPr id="0" name=""/>
        <dsp:cNvSpPr/>
      </dsp:nvSpPr>
      <dsp:spPr>
        <a:xfrm>
          <a:off x="7144551" y="888039"/>
          <a:ext cx="177485" cy="399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3416"/>
              </a:lnTo>
              <a:lnTo>
                <a:pt x="177485" y="399341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B9696-A54A-584E-A488-6674F5648D8F}">
      <dsp:nvSpPr>
        <dsp:cNvPr id="0" name=""/>
        <dsp:cNvSpPr/>
      </dsp:nvSpPr>
      <dsp:spPr>
        <a:xfrm>
          <a:off x="7322036" y="4437742"/>
          <a:ext cx="1419881" cy="88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Landowner / mineral negotiation</a:t>
          </a:r>
          <a:endParaRPr lang="en-US" sz="1600" kern="1200" dirty="0"/>
        </a:p>
      </dsp:txBody>
      <dsp:txXfrm>
        <a:off x="7348028" y="4463734"/>
        <a:ext cx="1367897" cy="835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47014-CDEE-5942-93D1-024DE4E82701}">
      <dsp:nvSpPr>
        <dsp:cNvPr id="0" name=""/>
        <dsp:cNvSpPr/>
      </dsp:nvSpPr>
      <dsp:spPr>
        <a:xfrm>
          <a:off x="3467459" y="1252588"/>
          <a:ext cx="2321808" cy="2321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Quality of Life</a:t>
          </a:r>
          <a:endParaRPr lang="en-US" sz="4200" kern="1200" dirty="0"/>
        </a:p>
      </dsp:txBody>
      <dsp:txXfrm>
        <a:off x="3807480" y="1592609"/>
        <a:ext cx="1641766" cy="1641766"/>
      </dsp:txXfrm>
    </dsp:sp>
    <dsp:sp modelId="{210E8F53-C954-6C4D-84A2-0794A12BD177}">
      <dsp:nvSpPr>
        <dsp:cNvPr id="0" name=""/>
        <dsp:cNvSpPr/>
      </dsp:nvSpPr>
      <dsp:spPr>
        <a:xfrm rot="9408313">
          <a:off x="1131222" y="3067223"/>
          <a:ext cx="2398690" cy="6617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64E58-7F37-D948-9F78-5BC7D6DB733B}">
      <dsp:nvSpPr>
        <dsp:cNvPr id="0" name=""/>
        <dsp:cNvSpPr/>
      </dsp:nvSpPr>
      <dsp:spPr>
        <a:xfrm>
          <a:off x="125305" y="2988165"/>
          <a:ext cx="2205717" cy="1764574"/>
        </a:xfrm>
        <a:prstGeom prst="roundRect">
          <a:avLst>
            <a:gd name="adj" fmla="val 10000"/>
          </a:avLst>
        </a:prstGeom>
        <a:solidFill>
          <a:srgbClr val="00804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Provides additional energy sources; maintains/enhances econ. dev.</a:t>
          </a:r>
          <a:endParaRPr lang="en-US" sz="1900" kern="1200" dirty="0"/>
        </a:p>
      </dsp:txBody>
      <dsp:txXfrm>
        <a:off x="176988" y="3039848"/>
        <a:ext cx="2102351" cy="1661208"/>
      </dsp:txXfrm>
    </dsp:sp>
    <dsp:sp modelId="{8390D66A-6F2E-8241-A847-EB7B8CE67090}">
      <dsp:nvSpPr>
        <dsp:cNvPr id="0" name=""/>
        <dsp:cNvSpPr/>
      </dsp:nvSpPr>
      <dsp:spPr>
        <a:xfrm rot="12250873">
          <a:off x="1177576" y="1065218"/>
          <a:ext cx="2369892" cy="6617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788ECE-7AF7-0B48-A262-61E1FE42559F}">
      <dsp:nvSpPr>
        <dsp:cNvPr id="0" name=""/>
        <dsp:cNvSpPr/>
      </dsp:nvSpPr>
      <dsp:spPr>
        <a:xfrm>
          <a:off x="114152" y="19187"/>
          <a:ext cx="2334796" cy="1783013"/>
        </a:xfrm>
        <a:prstGeom prst="roundRect">
          <a:avLst>
            <a:gd name="adj" fmla="val 10000"/>
          </a:avLst>
        </a:prstGeom>
        <a:solidFill>
          <a:srgbClr val="00804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to extract natural gas resources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(thru hydraulic fracturing)</a:t>
          </a:r>
          <a:endParaRPr lang="en-US" sz="1900" kern="1200" dirty="0"/>
        </a:p>
      </dsp:txBody>
      <dsp:txXfrm>
        <a:off x="166375" y="71410"/>
        <a:ext cx="2230350" cy="1678567"/>
      </dsp:txXfrm>
    </dsp:sp>
    <dsp:sp modelId="{16155A52-4EC0-9E41-BA50-9F6108B58FDC}">
      <dsp:nvSpPr>
        <dsp:cNvPr id="0" name=""/>
        <dsp:cNvSpPr/>
      </dsp:nvSpPr>
      <dsp:spPr>
        <a:xfrm rot="20147880">
          <a:off x="5708764" y="1067487"/>
          <a:ext cx="2356385" cy="6617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4F8C24-857A-E549-A857-7F7A42609C71}">
      <dsp:nvSpPr>
        <dsp:cNvPr id="0" name=""/>
        <dsp:cNvSpPr/>
      </dsp:nvSpPr>
      <dsp:spPr>
        <a:xfrm>
          <a:off x="6858734" y="33052"/>
          <a:ext cx="2205717" cy="176457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Protect / enhance the environment</a:t>
          </a:r>
          <a:endParaRPr lang="en-US" sz="1900" kern="1200" dirty="0"/>
        </a:p>
      </dsp:txBody>
      <dsp:txXfrm>
        <a:off x="6910417" y="84735"/>
        <a:ext cx="2102351" cy="1661208"/>
      </dsp:txXfrm>
    </dsp:sp>
    <dsp:sp modelId="{D1A43A87-7C84-284E-B0BD-B45E907C9E95}">
      <dsp:nvSpPr>
        <dsp:cNvPr id="0" name=""/>
        <dsp:cNvSpPr/>
      </dsp:nvSpPr>
      <dsp:spPr>
        <a:xfrm rot="1429813">
          <a:off x="5714819" y="3072801"/>
          <a:ext cx="2310701" cy="6617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DCD4BB-7A73-A64F-BB92-9CE4B32F7372}">
      <dsp:nvSpPr>
        <dsp:cNvPr id="0" name=""/>
        <dsp:cNvSpPr/>
      </dsp:nvSpPr>
      <dsp:spPr>
        <a:xfrm>
          <a:off x="6824164" y="2988165"/>
          <a:ext cx="2205717" cy="176457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Protect / enhance community well-being</a:t>
          </a:r>
          <a:endParaRPr lang="en-US" sz="1900" kern="1200" dirty="0"/>
        </a:p>
      </dsp:txBody>
      <dsp:txXfrm>
        <a:off x="6875847" y="3039848"/>
        <a:ext cx="2102351" cy="16612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8F933-4F9B-124E-B5B7-DA460A044959}">
      <dsp:nvSpPr>
        <dsp:cNvPr id="0" name=""/>
        <dsp:cNvSpPr/>
      </dsp:nvSpPr>
      <dsp:spPr>
        <a:xfrm>
          <a:off x="4405" y="341599"/>
          <a:ext cx="1502373" cy="7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General Environmental </a:t>
          </a:r>
          <a:endParaRPr lang="en-US" sz="1800" kern="1200" dirty="0"/>
        </a:p>
      </dsp:txBody>
      <dsp:txXfrm>
        <a:off x="26406" y="363600"/>
        <a:ext cx="1458371" cy="707184"/>
      </dsp:txXfrm>
    </dsp:sp>
    <dsp:sp modelId="{C3011640-345D-A741-979E-6C2991AF1DE7}">
      <dsp:nvSpPr>
        <dsp:cNvPr id="0" name=""/>
        <dsp:cNvSpPr/>
      </dsp:nvSpPr>
      <dsp:spPr>
        <a:xfrm>
          <a:off x="154643" y="1092786"/>
          <a:ext cx="150237" cy="563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90"/>
              </a:lnTo>
              <a:lnTo>
                <a:pt x="150237" y="563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1C144-50CD-3546-B8A1-76531214EB6F}">
      <dsp:nvSpPr>
        <dsp:cNvPr id="0" name=""/>
        <dsp:cNvSpPr/>
      </dsp:nvSpPr>
      <dsp:spPr>
        <a:xfrm>
          <a:off x="304880" y="1280583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Moratoria</a:t>
          </a:r>
          <a:endParaRPr lang="en-US" sz="1200" kern="1200" dirty="0"/>
        </a:p>
      </dsp:txBody>
      <dsp:txXfrm>
        <a:off x="326881" y="1302584"/>
        <a:ext cx="1157896" cy="707184"/>
      </dsp:txXfrm>
    </dsp:sp>
    <dsp:sp modelId="{7322F0FB-CA77-9748-A5C1-507EA36375E1}">
      <dsp:nvSpPr>
        <dsp:cNvPr id="0" name=""/>
        <dsp:cNvSpPr/>
      </dsp:nvSpPr>
      <dsp:spPr>
        <a:xfrm>
          <a:off x="154643" y="1092786"/>
          <a:ext cx="150237" cy="1502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373"/>
              </a:lnTo>
              <a:lnTo>
                <a:pt x="150237" y="1502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F4770-AB36-F54E-94A8-E5CB172E2D76}">
      <dsp:nvSpPr>
        <dsp:cNvPr id="0" name=""/>
        <dsp:cNvSpPr/>
      </dsp:nvSpPr>
      <dsp:spPr>
        <a:xfrm>
          <a:off x="304880" y="2219566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Increased research efforts</a:t>
          </a:r>
          <a:endParaRPr lang="en-US" sz="1200" kern="1200" dirty="0"/>
        </a:p>
      </dsp:txBody>
      <dsp:txXfrm>
        <a:off x="326881" y="2241567"/>
        <a:ext cx="1157896" cy="707184"/>
      </dsp:txXfrm>
    </dsp:sp>
    <dsp:sp modelId="{0B29A7DA-C950-344E-8C76-886690B614FE}">
      <dsp:nvSpPr>
        <dsp:cNvPr id="0" name=""/>
        <dsp:cNvSpPr/>
      </dsp:nvSpPr>
      <dsp:spPr>
        <a:xfrm>
          <a:off x="1882372" y="341599"/>
          <a:ext cx="1502373" cy="7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Water</a:t>
          </a:r>
          <a:endParaRPr lang="en-US" sz="1800" kern="1200" dirty="0"/>
        </a:p>
      </dsp:txBody>
      <dsp:txXfrm>
        <a:off x="1904373" y="363600"/>
        <a:ext cx="1458371" cy="707184"/>
      </dsp:txXfrm>
    </dsp:sp>
    <dsp:sp modelId="{32BC2FAD-1557-394B-899A-73BBBE51EB4B}">
      <dsp:nvSpPr>
        <dsp:cNvPr id="0" name=""/>
        <dsp:cNvSpPr/>
      </dsp:nvSpPr>
      <dsp:spPr>
        <a:xfrm>
          <a:off x="2032610" y="1092786"/>
          <a:ext cx="150237" cy="563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90"/>
              </a:lnTo>
              <a:lnTo>
                <a:pt x="150237" y="563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DD3C2-5890-B343-8393-5FB3E5A8B0BB}">
      <dsp:nvSpPr>
        <dsp:cNvPr id="0" name=""/>
        <dsp:cNvSpPr/>
      </dsp:nvSpPr>
      <dsp:spPr>
        <a:xfrm>
          <a:off x="2182847" y="1280583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Regulate quantity &amp; source used</a:t>
          </a:r>
          <a:endParaRPr lang="en-US" sz="1200" kern="1200" dirty="0"/>
        </a:p>
      </dsp:txBody>
      <dsp:txXfrm>
        <a:off x="2204848" y="1302584"/>
        <a:ext cx="1157896" cy="707184"/>
      </dsp:txXfrm>
    </dsp:sp>
    <dsp:sp modelId="{154FAEAB-EF2C-AB42-8117-B272FED55944}">
      <dsp:nvSpPr>
        <dsp:cNvPr id="0" name=""/>
        <dsp:cNvSpPr/>
      </dsp:nvSpPr>
      <dsp:spPr>
        <a:xfrm>
          <a:off x="2032610" y="1092786"/>
          <a:ext cx="150237" cy="1502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373"/>
              </a:lnTo>
              <a:lnTo>
                <a:pt x="150237" y="1502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24F9C-8B8C-6E49-840F-813B5703907A}">
      <dsp:nvSpPr>
        <dsp:cNvPr id="0" name=""/>
        <dsp:cNvSpPr/>
      </dsp:nvSpPr>
      <dsp:spPr>
        <a:xfrm>
          <a:off x="2182847" y="2219566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Secondary containment </a:t>
          </a:r>
          <a:r>
            <a:rPr lang="en-US" sz="1200" kern="1200" dirty="0" err="1" smtClean="0"/>
            <a:t>reqs</a:t>
          </a:r>
          <a:endParaRPr lang="en-US" sz="1200" kern="1200" dirty="0"/>
        </a:p>
      </dsp:txBody>
      <dsp:txXfrm>
        <a:off x="2204848" y="2241567"/>
        <a:ext cx="1157896" cy="707184"/>
      </dsp:txXfrm>
    </dsp:sp>
    <dsp:sp modelId="{46925429-733F-F14A-A10D-5D82CB97661F}">
      <dsp:nvSpPr>
        <dsp:cNvPr id="0" name=""/>
        <dsp:cNvSpPr/>
      </dsp:nvSpPr>
      <dsp:spPr>
        <a:xfrm>
          <a:off x="2032610" y="1092786"/>
          <a:ext cx="150237" cy="2441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357"/>
              </a:lnTo>
              <a:lnTo>
                <a:pt x="150237" y="2441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0FB88-58C9-034B-BD07-1120BB8020FB}">
      <dsp:nvSpPr>
        <dsp:cNvPr id="0" name=""/>
        <dsp:cNvSpPr/>
      </dsp:nvSpPr>
      <dsp:spPr>
        <a:xfrm>
          <a:off x="2182847" y="3158550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Regulate </a:t>
          </a:r>
          <a:r>
            <a:rPr lang="en-US" sz="1200" kern="1200" dirty="0" err="1" smtClean="0"/>
            <a:t>fracking</a:t>
          </a:r>
          <a:r>
            <a:rPr lang="en-US" sz="1200" kern="1200" dirty="0" smtClean="0"/>
            <a:t> under SDWA UIC / well specs</a:t>
          </a:r>
          <a:endParaRPr lang="en-US" sz="1200" kern="1200" dirty="0"/>
        </a:p>
      </dsp:txBody>
      <dsp:txXfrm>
        <a:off x="2204848" y="3180551"/>
        <a:ext cx="1157896" cy="707184"/>
      </dsp:txXfrm>
    </dsp:sp>
    <dsp:sp modelId="{631FD056-9AF2-E949-98B4-2C354E07D2C6}">
      <dsp:nvSpPr>
        <dsp:cNvPr id="0" name=""/>
        <dsp:cNvSpPr/>
      </dsp:nvSpPr>
      <dsp:spPr>
        <a:xfrm>
          <a:off x="2032610" y="1092786"/>
          <a:ext cx="150237" cy="338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0340"/>
              </a:lnTo>
              <a:lnTo>
                <a:pt x="150237" y="33803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5A174-0318-074A-A372-7A98FB4E6337}">
      <dsp:nvSpPr>
        <dsp:cNvPr id="0" name=""/>
        <dsp:cNvSpPr/>
      </dsp:nvSpPr>
      <dsp:spPr>
        <a:xfrm>
          <a:off x="2182847" y="4097533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Fluid component disclosure </a:t>
          </a:r>
          <a:r>
            <a:rPr lang="en-US" sz="1200" kern="1200" dirty="0" err="1" smtClean="0"/>
            <a:t>reqs</a:t>
          </a:r>
          <a:endParaRPr lang="en-US" sz="1200" kern="1200" dirty="0"/>
        </a:p>
      </dsp:txBody>
      <dsp:txXfrm>
        <a:off x="2204848" y="4119534"/>
        <a:ext cx="1157896" cy="707184"/>
      </dsp:txXfrm>
    </dsp:sp>
    <dsp:sp modelId="{BCB32D5A-7383-0F4B-AE7D-7252B0BB5557}">
      <dsp:nvSpPr>
        <dsp:cNvPr id="0" name=""/>
        <dsp:cNvSpPr/>
      </dsp:nvSpPr>
      <dsp:spPr>
        <a:xfrm>
          <a:off x="2032610" y="1092786"/>
          <a:ext cx="150237" cy="431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9324"/>
              </a:lnTo>
              <a:lnTo>
                <a:pt x="150237" y="43193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A5D65-9D89-F94D-AE1D-3A58243EF989}">
      <dsp:nvSpPr>
        <dsp:cNvPr id="0" name=""/>
        <dsp:cNvSpPr/>
      </dsp:nvSpPr>
      <dsp:spPr>
        <a:xfrm>
          <a:off x="2182847" y="5036517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Increase/ expand treatment </a:t>
          </a:r>
          <a:r>
            <a:rPr lang="en-US" sz="1200" kern="1200" dirty="0" err="1" smtClean="0"/>
            <a:t>reqs</a:t>
          </a:r>
          <a:endParaRPr lang="en-US" sz="1200" kern="1200" dirty="0"/>
        </a:p>
      </dsp:txBody>
      <dsp:txXfrm>
        <a:off x="2204848" y="5058518"/>
        <a:ext cx="1157896" cy="707184"/>
      </dsp:txXfrm>
    </dsp:sp>
    <dsp:sp modelId="{D6546141-3B5C-3E4A-9CBE-8BF2B0ACF3F3}">
      <dsp:nvSpPr>
        <dsp:cNvPr id="0" name=""/>
        <dsp:cNvSpPr/>
      </dsp:nvSpPr>
      <dsp:spPr>
        <a:xfrm>
          <a:off x="3760340" y="341599"/>
          <a:ext cx="1502373" cy="7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Air</a:t>
          </a:r>
          <a:endParaRPr lang="en-US" sz="1800" kern="1200" dirty="0"/>
        </a:p>
      </dsp:txBody>
      <dsp:txXfrm>
        <a:off x="3782341" y="363600"/>
        <a:ext cx="1458371" cy="707184"/>
      </dsp:txXfrm>
    </dsp:sp>
    <dsp:sp modelId="{37FA6A82-7B37-044D-9112-5BFFF4864AC5}">
      <dsp:nvSpPr>
        <dsp:cNvPr id="0" name=""/>
        <dsp:cNvSpPr/>
      </dsp:nvSpPr>
      <dsp:spPr>
        <a:xfrm>
          <a:off x="3910577" y="1092786"/>
          <a:ext cx="150237" cy="563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90"/>
              </a:lnTo>
              <a:lnTo>
                <a:pt x="150237" y="563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F5F2F-5281-FF47-9D4B-DE10BC070BF3}">
      <dsp:nvSpPr>
        <dsp:cNvPr id="0" name=""/>
        <dsp:cNvSpPr/>
      </dsp:nvSpPr>
      <dsp:spPr>
        <a:xfrm>
          <a:off x="4060814" y="1280583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“Green” completion </a:t>
          </a:r>
          <a:r>
            <a:rPr lang="en-US" sz="1200" kern="1200" dirty="0" err="1" smtClean="0"/>
            <a:t>reqs</a:t>
          </a:r>
          <a:endParaRPr lang="en-US" sz="1200" kern="1200" dirty="0"/>
        </a:p>
      </dsp:txBody>
      <dsp:txXfrm>
        <a:off x="4082815" y="1302584"/>
        <a:ext cx="1157896" cy="707184"/>
      </dsp:txXfrm>
    </dsp:sp>
    <dsp:sp modelId="{3AB7F8B2-C19E-B146-9B1F-9BC21EAD3035}">
      <dsp:nvSpPr>
        <dsp:cNvPr id="0" name=""/>
        <dsp:cNvSpPr/>
      </dsp:nvSpPr>
      <dsp:spPr>
        <a:xfrm>
          <a:off x="3910577" y="1092786"/>
          <a:ext cx="150237" cy="1502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373"/>
              </a:lnTo>
              <a:lnTo>
                <a:pt x="150237" y="1502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A5F56-44CD-C248-9087-E83962181FF1}">
      <dsp:nvSpPr>
        <dsp:cNvPr id="0" name=""/>
        <dsp:cNvSpPr/>
      </dsp:nvSpPr>
      <dsp:spPr>
        <a:xfrm>
          <a:off x="4060814" y="2219566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Equipment emissions limitations</a:t>
          </a:r>
          <a:endParaRPr lang="en-US" sz="1200" kern="1200" dirty="0"/>
        </a:p>
      </dsp:txBody>
      <dsp:txXfrm>
        <a:off x="4082815" y="2241567"/>
        <a:ext cx="1157896" cy="707184"/>
      </dsp:txXfrm>
    </dsp:sp>
    <dsp:sp modelId="{16BA4F5D-B0DD-5340-8C00-D9CF020C4E98}">
      <dsp:nvSpPr>
        <dsp:cNvPr id="0" name=""/>
        <dsp:cNvSpPr/>
      </dsp:nvSpPr>
      <dsp:spPr>
        <a:xfrm>
          <a:off x="3910577" y="1092786"/>
          <a:ext cx="150237" cy="2441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357"/>
              </a:lnTo>
              <a:lnTo>
                <a:pt x="150237" y="2441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6A246-CB46-8544-8AD7-05E1DE4DFB0C}">
      <dsp:nvSpPr>
        <dsp:cNvPr id="0" name=""/>
        <dsp:cNvSpPr/>
      </dsp:nvSpPr>
      <dsp:spPr>
        <a:xfrm>
          <a:off x="4060814" y="3158550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Sealed vessel storage </a:t>
          </a:r>
          <a:r>
            <a:rPr lang="en-US" sz="1200" kern="1200" dirty="0" err="1" smtClean="0"/>
            <a:t>reqs</a:t>
          </a:r>
          <a:endParaRPr lang="en-US" sz="1200" kern="1200" dirty="0"/>
        </a:p>
      </dsp:txBody>
      <dsp:txXfrm>
        <a:off x="4082815" y="3180551"/>
        <a:ext cx="1157896" cy="707184"/>
      </dsp:txXfrm>
    </dsp:sp>
    <dsp:sp modelId="{DD8501BE-B112-864A-84BF-9DF5F0B10BB7}">
      <dsp:nvSpPr>
        <dsp:cNvPr id="0" name=""/>
        <dsp:cNvSpPr/>
      </dsp:nvSpPr>
      <dsp:spPr>
        <a:xfrm>
          <a:off x="5638307" y="341599"/>
          <a:ext cx="1502373" cy="7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Solid Waste</a:t>
          </a:r>
          <a:endParaRPr lang="en-US" sz="1800" kern="1200" dirty="0"/>
        </a:p>
      </dsp:txBody>
      <dsp:txXfrm>
        <a:off x="5660308" y="363600"/>
        <a:ext cx="1458371" cy="707184"/>
      </dsp:txXfrm>
    </dsp:sp>
    <dsp:sp modelId="{3458F0F2-32C3-934A-BE53-9082F4893346}">
      <dsp:nvSpPr>
        <dsp:cNvPr id="0" name=""/>
        <dsp:cNvSpPr/>
      </dsp:nvSpPr>
      <dsp:spPr>
        <a:xfrm>
          <a:off x="5788544" y="1092786"/>
          <a:ext cx="150237" cy="563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90"/>
              </a:lnTo>
              <a:lnTo>
                <a:pt x="150237" y="563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062AC-B708-2247-93EA-6A3D991835D2}">
      <dsp:nvSpPr>
        <dsp:cNvPr id="0" name=""/>
        <dsp:cNvSpPr/>
      </dsp:nvSpPr>
      <dsp:spPr>
        <a:xfrm>
          <a:off x="5938782" y="1280583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Regulation under RCRA (remove exemption)</a:t>
          </a:r>
          <a:endParaRPr lang="en-US" sz="1200" kern="1200" dirty="0"/>
        </a:p>
      </dsp:txBody>
      <dsp:txXfrm>
        <a:off x="5960783" y="1302584"/>
        <a:ext cx="1157896" cy="707184"/>
      </dsp:txXfrm>
    </dsp:sp>
    <dsp:sp modelId="{8C332269-8EA6-FA45-80DA-59DBD51BC610}">
      <dsp:nvSpPr>
        <dsp:cNvPr id="0" name=""/>
        <dsp:cNvSpPr/>
      </dsp:nvSpPr>
      <dsp:spPr>
        <a:xfrm>
          <a:off x="5788544" y="1092786"/>
          <a:ext cx="150237" cy="1502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373"/>
              </a:lnTo>
              <a:lnTo>
                <a:pt x="150237" y="1502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15688-D095-3E4E-A3A8-BEE9AF722FD4}">
      <dsp:nvSpPr>
        <dsp:cNvPr id="0" name=""/>
        <dsp:cNvSpPr/>
      </dsp:nvSpPr>
      <dsp:spPr>
        <a:xfrm>
          <a:off x="5938782" y="2219566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New NORM handling </a:t>
          </a:r>
          <a:r>
            <a:rPr lang="en-US" sz="1200" kern="1200" dirty="0" err="1" smtClean="0"/>
            <a:t>reqs</a:t>
          </a:r>
          <a:endParaRPr lang="en-US" sz="1200" kern="1200" dirty="0"/>
        </a:p>
      </dsp:txBody>
      <dsp:txXfrm>
        <a:off x="5960783" y="2241567"/>
        <a:ext cx="1157896" cy="707184"/>
      </dsp:txXfrm>
    </dsp:sp>
    <dsp:sp modelId="{10E55579-BE9D-7848-9123-51E585A472C9}">
      <dsp:nvSpPr>
        <dsp:cNvPr id="0" name=""/>
        <dsp:cNvSpPr/>
      </dsp:nvSpPr>
      <dsp:spPr>
        <a:xfrm>
          <a:off x="7516274" y="341599"/>
          <a:ext cx="1502373" cy="7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Liability Issues</a:t>
          </a:r>
          <a:endParaRPr lang="en-US" sz="1800" kern="1200" dirty="0"/>
        </a:p>
      </dsp:txBody>
      <dsp:txXfrm>
        <a:off x="7538275" y="363600"/>
        <a:ext cx="1458371" cy="707184"/>
      </dsp:txXfrm>
    </dsp:sp>
    <dsp:sp modelId="{C98B478E-9E89-E34D-8980-7BF9D5004A6F}">
      <dsp:nvSpPr>
        <dsp:cNvPr id="0" name=""/>
        <dsp:cNvSpPr/>
      </dsp:nvSpPr>
      <dsp:spPr>
        <a:xfrm>
          <a:off x="7666511" y="1092786"/>
          <a:ext cx="150237" cy="563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90"/>
              </a:lnTo>
              <a:lnTo>
                <a:pt x="150237" y="563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4D4C2-164C-9B40-8F78-D2E1AB08CEB2}">
      <dsp:nvSpPr>
        <dsp:cNvPr id="0" name=""/>
        <dsp:cNvSpPr/>
      </dsp:nvSpPr>
      <dsp:spPr>
        <a:xfrm>
          <a:off x="7816749" y="1280583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Limit bankruptcy </a:t>
          </a:r>
          <a:r>
            <a:rPr lang="en-US" sz="1200" kern="1200" dirty="0" err="1" smtClean="0"/>
            <a:t>dischargeability</a:t>
          </a:r>
          <a:r>
            <a:rPr lang="en-US" sz="1200" kern="1200" dirty="0" smtClean="0"/>
            <a:t> of liabilities</a:t>
          </a:r>
          <a:endParaRPr lang="en-US" sz="1200" kern="1200" dirty="0"/>
        </a:p>
      </dsp:txBody>
      <dsp:txXfrm>
        <a:off x="7838750" y="1302584"/>
        <a:ext cx="1157896" cy="707184"/>
      </dsp:txXfrm>
    </dsp:sp>
    <dsp:sp modelId="{361C4A60-DA72-3949-8E0D-D0CD6D278A44}">
      <dsp:nvSpPr>
        <dsp:cNvPr id="0" name=""/>
        <dsp:cNvSpPr/>
      </dsp:nvSpPr>
      <dsp:spPr>
        <a:xfrm>
          <a:off x="7666511" y="1092786"/>
          <a:ext cx="150237" cy="1502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373"/>
              </a:lnTo>
              <a:lnTo>
                <a:pt x="150237" y="1502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AF73F-0211-994D-9A56-0859F8052578}">
      <dsp:nvSpPr>
        <dsp:cNvPr id="0" name=""/>
        <dsp:cNvSpPr/>
      </dsp:nvSpPr>
      <dsp:spPr>
        <a:xfrm>
          <a:off x="7816749" y="2219566"/>
          <a:ext cx="1201898" cy="75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Prohibit dissolution of entities w/ </a:t>
          </a:r>
          <a:r>
            <a:rPr lang="en-US" sz="1200" kern="1200" dirty="0" err="1" smtClean="0"/>
            <a:t>envir</a:t>
          </a:r>
          <a:r>
            <a:rPr lang="en-US" sz="1200" kern="1200" dirty="0" smtClean="0"/>
            <a:t>. liabilities</a:t>
          </a:r>
          <a:endParaRPr lang="en-US" sz="1200" kern="1200" dirty="0"/>
        </a:p>
      </dsp:txBody>
      <dsp:txXfrm>
        <a:off x="7838750" y="2241567"/>
        <a:ext cx="1157896" cy="7071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658A8-0291-D548-B48B-4AF6B16CDDE5}">
      <dsp:nvSpPr>
        <dsp:cNvPr id="0" name=""/>
        <dsp:cNvSpPr/>
      </dsp:nvSpPr>
      <dsp:spPr>
        <a:xfrm>
          <a:off x="786370" y="2458"/>
          <a:ext cx="1593949" cy="796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Financing responses to NGE impacts</a:t>
          </a:r>
          <a:endParaRPr lang="en-US" sz="1400" kern="1200" dirty="0"/>
        </a:p>
      </dsp:txBody>
      <dsp:txXfrm>
        <a:off x="809713" y="25801"/>
        <a:ext cx="1547263" cy="750288"/>
      </dsp:txXfrm>
    </dsp:sp>
    <dsp:sp modelId="{9C69C623-41B8-144D-88EC-1DB7980693DB}">
      <dsp:nvSpPr>
        <dsp:cNvPr id="0" name=""/>
        <dsp:cNvSpPr/>
      </dsp:nvSpPr>
      <dsp:spPr>
        <a:xfrm>
          <a:off x="945765" y="799432"/>
          <a:ext cx="159394" cy="597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730"/>
              </a:lnTo>
              <a:lnTo>
                <a:pt x="159394" y="5977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F42D8-1FBA-EE41-BE2D-17108AF12DE4}">
      <dsp:nvSpPr>
        <dsp:cNvPr id="0" name=""/>
        <dsp:cNvSpPr/>
      </dsp:nvSpPr>
      <dsp:spPr>
        <a:xfrm>
          <a:off x="1105160" y="998676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 valorem severance tax</a:t>
          </a:r>
          <a:endParaRPr lang="en-US" sz="1300" kern="1200" dirty="0"/>
        </a:p>
      </dsp:txBody>
      <dsp:txXfrm>
        <a:off x="1128503" y="1022019"/>
        <a:ext cx="1228473" cy="750288"/>
      </dsp:txXfrm>
    </dsp:sp>
    <dsp:sp modelId="{C9F4BECB-7862-3A44-A266-4AE2E33ED774}">
      <dsp:nvSpPr>
        <dsp:cNvPr id="0" name=""/>
        <dsp:cNvSpPr/>
      </dsp:nvSpPr>
      <dsp:spPr>
        <a:xfrm>
          <a:off x="945765" y="799432"/>
          <a:ext cx="159394" cy="1593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949"/>
              </a:lnTo>
              <a:lnTo>
                <a:pt x="159394" y="159394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E84F0-7E0B-204B-ADAB-FCF72B1910D7}">
      <dsp:nvSpPr>
        <dsp:cNvPr id="0" name=""/>
        <dsp:cNvSpPr/>
      </dsp:nvSpPr>
      <dsp:spPr>
        <a:xfrm>
          <a:off x="1105160" y="1994894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Fixed (per unit) severance tax</a:t>
          </a:r>
          <a:endParaRPr lang="en-US" sz="1300" kern="1200" dirty="0"/>
        </a:p>
      </dsp:txBody>
      <dsp:txXfrm>
        <a:off x="1128503" y="2018237"/>
        <a:ext cx="1228473" cy="750288"/>
      </dsp:txXfrm>
    </dsp:sp>
    <dsp:sp modelId="{D9EF7FAE-B99B-DC47-B4C8-8E44F68F6A53}">
      <dsp:nvSpPr>
        <dsp:cNvPr id="0" name=""/>
        <dsp:cNvSpPr/>
      </dsp:nvSpPr>
      <dsp:spPr>
        <a:xfrm>
          <a:off x="945765" y="799432"/>
          <a:ext cx="159394" cy="2590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167"/>
              </a:lnTo>
              <a:lnTo>
                <a:pt x="159394" y="259016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5591F-76B9-A147-8E2E-D2ED4783E217}">
      <dsp:nvSpPr>
        <dsp:cNvPr id="0" name=""/>
        <dsp:cNvSpPr/>
      </dsp:nvSpPr>
      <dsp:spPr>
        <a:xfrm>
          <a:off x="1105160" y="2991112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Resource revenue trust funds</a:t>
          </a:r>
          <a:endParaRPr lang="en-US" sz="1300" kern="1200" dirty="0"/>
        </a:p>
      </dsp:txBody>
      <dsp:txXfrm>
        <a:off x="1128503" y="3014455"/>
        <a:ext cx="1228473" cy="750288"/>
      </dsp:txXfrm>
    </dsp:sp>
    <dsp:sp modelId="{5D53DD1A-9DF2-234D-85C9-E93C8233D04E}">
      <dsp:nvSpPr>
        <dsp:cNvPr id="0" name=""/>
        <dsp:cNvSpPr/>
      </dsp:nvSpPr>
      <dsp:spPr>
        <a:xfrm>
          <a:off x="945765" y="799432"/>
          <a:ext cx="159394" cy="3586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6385"/>
              </a:lnTo>
              <a:lnTo>
                <a:pt x="159394" y="35863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0082C-D9DB-A345-B9F5-A2E3650BDA07}">
      <dsp:nvSpPr>
        <dsp:cNvPr id="0" name=""/>
        <dsp:cNvSpPr/>
      </dsp:nvSpPr>
      <dsp:spPr>
        <a:xfrm>
          <a:off x="1105160" y="3987331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Voluntary mitigation funds</a:t>
          </a:r>
          <a:endParaRPr lang="en-US" sz="1300" kern="1200" dirty="0"/>
        </a:p>
      </dsp:txBody>
      <dsp:txXfrm>
        <a:off x="1128503" y="4010674"/>
        <a:ext cx="1228473" cy="750288"/>
      </dsp:txXfrm>
    </dsp:sp>
    <dsp:sp modelId="{DB4AA0B8-BF71-704E-92AF-44F6EEBB32AE}">
      <dsp:nvSpPr>
        <dsp:cNvPr id="0" name=""/>
        <dsp:cNvSpPr/>
      </dsp:nvSpPr>
      <dsp:spPr>
        <a:xfrm>
          <a:off x="945765" y="799432"/>
          <a:ext cx="159394" cy="458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2604"/>
              </a:lnTo>
              <a:lnTo>
                <a:pt x="159394" y="458260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710DF-FD3F-3541-8575-F84AFDB0B726}">
      <dsp:nvSpPr>
        <dsp:cNvPr id="0" name=""/>
        <dsp:cNvSpPr/>
      </dsp:nvSpPr>
      <dsp:spPr>
        <a:xfrm>
          <a:off x="1105160" y="4983549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Revenue-sharing between governmental levels/units</a:t>
          </a:r>
          <a:endParaRPr lang="en-US" sz="1300" kern="1200" dirty="0"/>
        </a:p>
      </dsp:txBody>
      <dsp:txXfrm>
        <a:off x="1128503" y="5006892"/>
        <a:ext cx="1228473" cy="750288"/>
      </dsp:txXfrm>
    </dsp:sp>
    <dsp:sp modelId="{AA6B5C77-2699-0946-B369-6F1FB9659ADD}">
      <dsp:nvSpPr>
        <dsp:cNvPr id="0" name=""/>
        <dsp:cNvSpPr/>
      </dsp:nvSpPr>
      <dsp:spPr>
        <a:xfrm>
          <a:off x="2778807" y="2458"/>
          <a:ext cx="1593949" cy="796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Engaging community stakeholders</a:t>
          </a:r>
          <a:endParaRPr lang="en-US" sz="1400" kern="1200" dirty="0"/>
        </a:p>
      </dsp:txBody>
      <dsp:txXfrm>
        <a:off x="2802150" y="25801"/>
        <a:ext cx="1547263" cy="750288"/>
      </dsp:txXfrm>
    </dsp:sp>
    <dsp:sp modelId="{E52C6658-12E8-0A4D-992A-96EE03BBDEFB}">
      <dsp:nvSpPr>
        <dsp:cNvPr id="0" name=""/>
        <dsp:cNvSpPr/>
      </dsp:nvSpPr>
      <dsp:spPr>
        <a:xfrm>
          <a:off x="2938202" y="799432"/>
          <a:ext cx="159394" cy="597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730"/>
              </a:lnTo>
              <a:lnTo>
                <a:pt x="159394" y="5977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06E2-432E-3C44-B183-F6ABDF0F046E}">
      <dsp:nvSpPr>
        <dsp:cNvPr id="0" name=""/>
        <dsp:cNvSpPr/>
      </dsp:nvSpPr>
      <dsp:spPr>
        <a:xfrm>
          <a:off x="3097596" y="998676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Education efforts for community leaders</a:t>
          </a:r>
          <a:endParaRPr lang="en-US" sz="1300" kern="1200" dirty="0"/>
        </a:p>
      </dsp:txBody>
      <dsp:txXfrm>
        <a:off x="3120939" y="1022019"/>
        <a:ext cx="1228473" cy="750288"/>
      </dsp:txXfrm>
    </dsp:sp>
    <dsp:sp modelId="{67499AFA-1084-E844-9379-63D4D37DE338}">
      <dsp:nvSpPr>
        <dsp:cNvPr id="0" name=""/>
        <dsp:cNvSpPr/>
      </dsp:nvSpPr>
      <dsp:spPr>
        <a:xfrm>
          <a:off x="2938202" y="799432"/>
          <a:ext cx="159394" cy="1593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949"/>
              </a:lnTo>
              <a:lnTo>
                <a:pt x="159394" y="159394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357BC-F422-C446-84FD-C6FDB0E22499}">
      <dsp:nvSpPr>
        <dsp:cNvPr id="0" name=""/>
        <dsp:cNvSpPr/>
      </dsp:nvSpPr>
      <dsp:spPr>
        <a:xfrm>
          <a:off x="3097596" y="1994894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Public deliberation forums</a:t>
          </a:r>
          <a:endParaRPr lang="en-US" sz="1300" kern="1200" dirty="0"/>
        </a:p>
      </dsp:txBody>
      <dsp:txXfrm>
        <a:off x="3120939" y="2018237"/>
        <a:ext cx="1228473" cy="750288"/>
      </dsp:txXfrm>
    </dsp:sp>
    <dsp:sp modelId="{D357F221-8BCD-A944-B167-3CC8BDE0FC72}">
      <dsp:nvSpPr>
        <dsp:cNvPr id="0" name=""/>
        <dsp:cNvSpPr/>
      </dsp:nvSpPr>
      <dsp:spPr>
        <a:xfrm>
          <a:off x="2938202" y="799432"/>
          <a:ext cx="159394" cy="2590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167"/>
              </a:lnTo>
              <a:lnTo>
                <a:pt x="159394" y="259016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B8071-20EA-BC42-A01D-A6C286D54E1F}">
      <dsp:nvSpPr>
        <dsp:cNvPr id="0" name=""/>
        <dsp:cNvSpPr/>
      </dsp:nvSpPr>
      <dsp:spPr>
        <a:xfrm>
          <a:off x="3097596" y="2991112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Community social events engaging  current &amp; new residents</a:t>
          </a:r>
          <a:endParaRPr lang="en-US" sz="1300" kern="1200" dirty="0"/>
        </a:p>
      </dsp:txBody>
      <dsp:txXfrm>
        <a:off x="3120939" y="3014455"/>
        <a:ext cx="1228473" cy="750288"/>
      </dsp:txXfrm>
    </dsp:sp>
    <dsp:sp modelId="{56F74C89-DEC2-0B46-AD5C-102189E02FA1}">
      <dsp:nvSpPr>
        <dsp:cNvPr id="0" name=""/>
        <dsp:cNvSpPr/>
      </dsp:nvSpPr>
      <dsp:spPr>
        <a:xfrm>
          <a:off x="4771243" y="2458"/>
          <a:ext cx="1593949" cy="796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Housing</a:t>
          </a:r>
          <a:endParaRPr lang="en-US" sz="1400" kern="1200" dirty="0"/>
        </a:p>
      </dsp:txBody>
      <dsp:txXfrm>
        <a:off x="4794586" y="25801"/>
        <a:ext cx="1547263" cy="750288"/>
      </dsp:txXfrm>
    </dsp:sp>
    <dsp:sp modelId="{FBD9E4E8-E154-734E-9BD8-96FFFDCDCC31}">
      <dsp:nvSpPr>
        <dsp:cNvPr id="0" name=""/>
        <dsp:cNvSpPr/>
      </dsp:nvSpPr>
      <dsp:spPr>
        <a:xfrm>
          <a:off x="4930638" y="799432"/>
          <a:ext cx="159394" cy="597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730"/>
              </a:lnTo>
              <a:lnTo>
                <a:pt x="159394" y="5977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2514D-0A72-694B-96D0-75B3206FBDE2}">
      <dsp:nvSpPr>
        <dsp:cNvPr id="0" name=""/>
        <dsp:cNvSpPr/>
      </dsp:nvSpPr>
      <dsp:spPr>
        <a:xfrm>
          <a:off x="5090033" y="998676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Community-built housing</a:t>
          </a:r>
          <a:endParaRPr lang="en-US" sz="1300" kern="1200" dirty="0"/>
        </a:p>
      </dsp:txBody>
      <dsp:txXfrm>
        <a:off x="5113376" y="1022019"/>
        <a:ext cx="1228473" cy="750288"/>
      </dsp:txXfrm>
    </dsp:sp>
    <dsp:sp modelId="{E047D273-0E24-9644-9C40-8F2327C0D50F}">
      <dsp:nvSpPr>
        <dsp:cNvPr id="0" name=""/>
        <dsp:cNvSpPr/>
      </dsp:nvSpPr>
      <dsp:spPr>
        <a:xfrm>
          <a:off x="4930638" y="799432"/>
          <a:ext cx="159394" cy="1593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949"/>
              </a:lnTo>
              <a:lnTo>
                <a:pt x="159394" y="159394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B86D8-208C-E541-8A77-15D3D9C6A15F}">
      <dsp:nvSpPr>
        <dsp:cNvPr id="0" name=""/>
        <dsp:cNvSpPr/>
      </dsp:nvSpPr>
      <dsp:spPr>
        <a:xfrm>
          <a:off x="5090033" y="1994894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Developer-built housing</a:t>
          </a:r>
          <a:endParaRPr lang="en-US" sz="1300" kern="1200" dirty="0"/>
        </a:p>
      </dsp:txBody>
      <dsp:txXfrm>
        <a:off x="5113376" y="2018237"/>
        <a:ext cx="1228473" cy="750288"/>
      </dsp:txXfrm>
    </dsp:sp>
    <dsp:sp modelId="{645430CB-0297-EC40-9A87-8456F97265C8}">
      <dsp:nvSpPr>
        <dsp:cNvPr id="0" name=""/>
        <dsp:cNvSpPr/>
      </dsp:nvSpPr>
      <dsp:spPr>
        <a:xfrm>
          <a:off x="4930638" y="799432"/>
          <a:ext cx="159394" cy="2590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167"/>
              </a:lnTo>
              <a:lnTo>
                <a:pt x="159394" y="259016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82A3D-EA20-BE4E-85E3-6CA4F441D874}">
      <dsp:nvSpPr>
        <dsp:cNvPr id="0" name=""/>
        <dsp:cNvSpPr/>
      </dsp:nvSpPr>
      <dsp:spPr>
        <a:xfrm>
          <a:off x="5090033" y="2991112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Facilitation of private housing development</a:t>
          </a:r>
          <a:endParaRPr lang="en-US" sz="1300" kern="1200" dirty="0"/>
        </a:p>
      </dsp:txBody>
      <dsp:txXfrm>
        <a:off x="5113376" y="3014455"/>
        <a:ext cx="1228473" cy="750288"/>
      </dsp:txXfrm>
    </dsp:sp>
    <dsp:sp modelId="{9E2D6FFE-AA2B-B54E-A4E5-DEFF3557CA8D}">
      <dsp:nvSpPr>
        <dsp:cNvPr id="0" name=""/>
        <dsp:cNvSpPr/>
      </dsp:nvSpPr>
      <dsp:spPr>
        <a:xfrm>
          <a:off x="4930638" y="799432"/>
          <a:ext cx="159394" cy="3586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6385"/>
              </a:lnTo>
              <a:lnTo>
                <a:pt x="159394" y="35863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85E77-ED43-FB46-8E23-062310D749FA}">
      <dsp:nvSpPr>
        <dsp:cNvPr id="0" name=""/>
        <dsp:cNvSpPr/>
      </dsp:nvSpPr>
      <dsp:spPr>
        <a:xfrm>
          <a:off x="5090033" y="3987331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Streamline housing approval / permit process</a:t>
          </a:r>
          <a:endParaRPr lang="en-US" sz="1300" kern="1200" dirty="0"/>
        </a:p>
      </dsp:txBody>
      <dsp:txXfrm>
        <a:off x="5113376" y="4010674"/>
        <a:ext cx="1228473" cy="750288"/>
      </dsp:txXfrm>
    </dsp:sp>
    <dsp:sp modelId="{672CF7E1-29E7-5F45-9125-3B97D2DE91E5}">
      <dsp:nvSpPr>
        <dsp:cNvPr id="0" name=""/>
        <dsp:cNvSpPr/>
      </dsp:nvSpPr>
      <dsp:spPr>
        <a:xfrm>
          <a:off x="4930638" y="799432"/>
          <a:ext cx="159394" cy="458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2604"/>
              </a:lnTo>
              <a:lnTo>
                <a:pt x="159394" y="458260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3DDE6-155D-8745-B086-C9D397DC982A}">
      <dsp:nvSpPr>
        <dsp:cNvPr id="0" name=""/>
        <dsp:cNvSpPr/>
      </dsp:nvSpPr>
      <dsp:spPr>
        <a:xfrm>
          <a:off x="5090033" y="4983549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Voucher / subsidy programs for low- or fixed-income residents</a:t>
          </a:r>
          <a:endParaRPr lang="en-US" sz="1300" kern="1200" dirty="0"/>
        </a:p>
      </dsp:txBody>
      <dsp:txXfrm>
        <a:off x="5113376" y="5006892"/>
        <a:ext cx="1228473" cy="750288"/>
      </dsp:txXfrm>
    </dsp:sp>
    <dsp:sp modelId="{A9F8D687-E0E2-1C4A-963F-3B80ADD61335}">
      <dsp:nvSpPr>
        <dsp:cNvPr id="0" name=""/>
        <dsp:cNvSpPr/>
      </dsp:nvSpPr>
      <dsp:spPr>
        <a:xfrm>
          <a:off x="6763680" y="2458"/>
          <a:ext cx="1593949" cy="796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Sociological impacts</a:t>
          </a:r>
          <a:endParaRPr lang="en-US" sz="1400" kern="1200" dirty="0"/>
        </a:p>
      </dsp:txBody>
      <dsp:txXfrm>
        <a:off x="6787023" y="25801"/>
        <a:ext cx="1547263" cy="750288"/>
      </dsp:txXfrm>
    </dsp:sp>
    <dsp:sp modelId="{F8BE318D-05D2-FD41-A0DB-B8CDD258D91F}">
      <dsp:nvSpPr>
        <dsp:cNvPr id="0" name=""/>
        <dsp:cNvSpPr/>
      </dsp:nvSpPr>
      <dsp:spPr>
        <a:xfrm>
          <a:off x="6923075" y="799432"/>
          <a:ext cx="159394" cy="597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730"/>
              </a:lnTo>
              <a:lnTo>
                <a:pt x="159394" y="5977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2F917-36E6-3A4C-89C6-7A95C225DF05}">
      <dsp:nvSpPr>
        <dsp:cNvPr id="0" name=""/>
        <dsp:cNvSpPr/>
      </dsp:nvSpPr>
      <dsp:spPr>
        <a:xfrm>
          <a:off x="7082470" y="998676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Crime prevention through community engagement programs</a:t>
          </a:r>
          <a:endParaRPr lang="en-US" sz="1200" kern="1200" dirty="0"/>
        </a:p>
      </dsp:txBody>
      <dsp:txXfrm>
        <a:off x="7105813" y="1022019"/>
        <a:ext cx="1228473" cy="750288"/>
      </dsp:txXfrm>
    </dsp:sp>
    <dsp:sp modelId="{F702F840-1787-5642-B415-A0C0BD0FE27E}">
      <dsp:nvSpPr>
        <dsp:cNvPr id="0" name=""/>
        <dsp:cNvSpPr/>
      </dsp:nvSpPr>
      <dsp:spPr>
        <a:xfrm>
          <a:off x="6923075" y="799432"/>
          <a:ext cx="159394" cy="1593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949"/>
              </a:lnTo>
              <a:lnTo>
                <a:pt x="159394" y="159394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896D0-BBAA-9541-A4EF-06289BEE985A}">
      <dsp:nvSpPr>
        <dsp:cNvPr id="0" name=""/>
        <dsp:cNvSpPr/>
      </dsp:nvSpPr>
      <dsp:spPr>
        <a:xfrm>
          <a:off x="7082470" y="1994894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On-site drug abuse prevention programs</a:t>
          </a:r>
          <a:endParaRPr lang="en-US" sz="1300" kern="1200" dirty="0"/>
        </a:p>
      </dsp:txBody>
      <dsp:txXfrm>
        <a:off x="7105813" y="2018237"/>
        <a:ext cx="1228473" cy="750288"/>
      </dsp:txXfrm>
    </dsp:sp>
    <dsp:sp modelId="{2EF4D0D5-2C6D-8640-86BC-18884E67EB53}">
      <dsp:nvSpPr>
        <dsp:cNvPr id="0" name=""/>
        <dsp:cNvSpPr/>
      </dsp:nvSpPr>
      <dsp:spPr>
        <a:xfrm>
          <a:off x="6923075" y="799432"/>
          <a:ext cx="159394" cy="2590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167"/>
              </a:lnTo>
              <a:lnTo>
                <a:pt x="159394" y="259016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8F563-5F28-2146-A7BB-C88C08B85028}">
      <dsp:nvSpPr>
        <dsp:cNvPr id="0" name=""/>
        <dsp:cNvSpPr/>
      </dsp:nvSpPr>
      <dsp:spPr>
        <a:xfrm>
          <a:off x="7082470" y="2991112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Public-private partnerships to address sexual abuse / disease</a:t>
          </a:r>
          <a:endParaRPr lang="en-US" sz="1300" kern="1200" dirty="0"/>
        </a:p>
      </dsp:txBody>
      <dsp:txXfrm>
        <a:off x="7105813" y="3014455"/>
        <a:ext cx="1228473" cy="750288"/>
      </dsp:txXfrm>
    </dsp:sp>
    <dsp:sp modelId="{1B90B533-55DE-D845-80D2-A772F1680968}">
      <dsp:nvSpPr>
        <dsp:cNvPr id="0" name=""/>
        <dsp:cNvSpPr/>
      </dsp:nvSpPr>
      <dsp:spPr>
        <a:xfrm>
          <a:off x="6923075" y="799432"/>
          <a:ext cx="159394" cy="3586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6385"/>
              </a:lnTo>
              <a:lnTo>
                <a:pt x="159394" y="35863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D2EF3-2736-4440-99DE-9E19E04817E5}">
      <dsp:nvSpPr>
        <dsp:cNvPr id="0" name=""/>
        <dsp:cNvSpPr/>
      </dsp:nvSpPr>
      <dsp:spPr>
        <a:xfrm>
          <a:off x="7082470" y="3987331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Community programs for supportive youth environments</a:t>
          </a:r>
          <a:endParaRPr lang="en-US" sz="1300" kern="1200" dirty="0"/>
        </a:p>
      </dsp:txBody>
      <dsp:txXfrm>
        <a:off x="7105813" y="4010674"/>
        <a:ext cx="1228473" cy="750288"/>
      </dsp:txXfrm>
    </dsp:sp>
    <dsp:sp modelId="{1D294CF5-E57A-2242-A633-2160F891DCCE}">
      <dsp:nvSpPr>
        <dsp:cNvPr id="0" name=""/>
        <dsp:cNvSpPr/>
      </dsp:nvSpPr>
      <dsp:spPr>
        <a:xfrm>
          <a:off x="6923075" y="799432"/>
          <a:ext cx="159394" cy="458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2604"/>
              </a:lnTo>
              <a:lnTo>
                <a:pt x="159394" y="458260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AB3A1-C695-1342-A85B-6764BFA9970E}">
      <dsp:nvSpPr>
        <dsp:cNvPr id="0" name=""/>
        <dsp:cNvSpPr/>
      </dsp:nvSpPr>
      <dsp:spPr>
        <a:xfrm>
          <a:off x="7082470" y="4983549"/>
          <a:ext cx="1275159" cy="79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Domestic violence support / therapy programs</a:t>
          </a:r>
          <a:endParaRPr lang="en-US" sz="1200" kern="1200" dirty="0"/>
        </a:p>
      </dsp:txBody>
      <dsp:txXfrm>
        <a:off x="7105813" y="5006892"/>
        <a:ext cx="1228473" cy="7502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04504-AEAB-2A45-88C1-0959AA59C43D}">
      <dsp:nvSpPr>
        <dsp:cNvPr id="0" name=""/>
        <dsp:cNvSpPr/>
      </dsp:nvSpPr>
      <dsp:spPr>
        <a:xfrm>
          <a:off x="1041040" y="2823"/>
          <a:ext cx="1467623" cy="733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Education</a:t>
          </a:r>
          <a:endParaRPr lang="en-US" sz="1600" kern="1200" dirty="0"/>
        </a:p>
      </dsp:txBody>
      <dsp:txXfrm>
        <a:off x="1062533" y="24316"/>
        <a:ext cx="1424637" cy="690825"/>
      </dsp:txXfrm>
    </dsp:sp>
    <dsp:sp modelId="{F4F83ADA-D0FF-D24F-B9F2-E89E5D4723F5}">
      <dsp:nvSpPr>
        <dsp:cNvPr id="0" name=""/>
        <dsp:cNvSpPr/>
      </dsp:nvSpPr>
      <dsp:spPr>
        <a:xfrm>
          <a:off x="1187802" y="736635"/>
          <a:ext cx="146762" cy="55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358"/>
              </a:lnTo>
              <a:lnTo>
                <a:pt x="146762" y="5503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DB133-BCDE-B047-A8DE-C3C6AFCDCDCC}">
      <dsp:nvSpPr>
        <dsp:cNvPr id="0" name=""/>
        <dsp:cNvSpPr/>
      </dsp:nvSpPr>
      <dsp:spPr>
        <a:xfrm>
          <a:off x="1334564" y="920088"/>
          <a:ext cx="1174098" cy="73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Temporary facilities</a:t>
          </a:r>
          <a:endParaRPr lang="en-US" sz="1400" kern="1200" dirty="0"/>
        </a:p>
      </dsp:txBody>
      <dsp:txXfrm>
        <a:off x="1356057" y="941581"/>
        <a:ext cx="1131112" cy="690825"/>
      </dsp:txXfrm>
    </dsp:sp>
    <dsp:sp modelId="{EA4B905D-9A9C-C342-975C-7D770E413989}">
      <dsp:nvSpPr>
        <dsp:cNvPr id="0" name=""/>
        <dsp:cNvSpPr/>
      </dsp:nvSpPr>
      <dsp:spPr>
        <a:xfrm>
          <a:off x="1187802" y="736635"/>
          <a:ext cx="146762" cy="1467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623"/>
              </a:lnTo>
              <a:lnTo>
                <a:pt x="146762" y="14676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C5E15-759B-5948-8AA0-4AFA43A581B0}">
      <dsp:nvSpPr>
        <dsp:cNvPr id="0" name=""/>
        <dsp:cNvSpPr/>
      </dsp:nvSpPr>
      <dsp:spPr>
        <a:xfrm>
          <a:off x="1334564" y="1837352"/>
          <a:ext cx="1174098" cy="73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Alternative class schedules</a:t>
          </a:r>
          <a:endParaRPr lang="en-US" sz="1400" kern="1200" dirty="0"/>
        </a:p>
      </dsp:txBody>
      <dsp:txXfrm>
        <a:off x="1356057" y="1858845"/>
        <a:ext cx="1131112" cy="690825"/>
      </dsp:txXfrm>
    </dsp:sp>
    <dsp:sp modelId="{802E0F11-B710-A046-B7A1-81392051394B}">
      <dsp:nvSpPr>
        <dsp:cNvPr id="0" name=""/>
        <dsp:cNvSpPr/>
      </dsp:nvSpPr>
      <dsp:spPr>
        <a:xfrm>
          <a:off x="1187802" y="736635"/>
          <a:ext cx="146762" cy="2384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887"/>
              </a:lnTo>
              <a:lnTo>
                <a:pt x="146762" y="23848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602D0-8D2B-8643-B160-8830C31954F2}">
      <dsp:nvSpPr>
        <dsp:cNvPr id="0" name=""/>
        <dsp:cNvSpPr/>
      </dsp:nvSpPr>
      <dsp:spPr>
        <a:xfrm>
          <a:off x="1334564" y="2754617"/>
          <a:ext cx="1174098" cy="73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Alternative schooling arrangements (online / homeschooling)</a:t>
          </a:r>
          <a:endParaRPr lang="en-US" sz="1100" kern="1200" dirty="0"/>
        </a:p>
      </dsp:txBody>
      <dsp:txXfrm>
        <a:off x="1356057" y="2776110"/>
        <a:ext cx="1131112" cy="690825"/>
      </dsp:txXfrm>
    </dsp:sp>
    <dsp:sp modelId="{D24AA18B-ACBD-3945-9C23-1C3389D93070}">
      <dsp:nvSpPr>
        <dsp:cNvPr id="0" name=""/>
        <dsp:cNvSpPr/>
      </dsp:nvSpPr>
      <dsp:spPr>
        <a:xfrm>
          <a:off x="2875569" y="2823"/>
          <a:ext cx="1467623" cy="733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Workforce availability</a:t>
          </a:r>
          <a:endParaRPr lang="en-US" sz="1600" kern="1200" dirty="0"/>
        </a:p>
      </dsp:txBody>
      <dsp:txXfrm>
        <a:off x="2897062" y="24316"/>
        <a:ext cx="1424637" cy="690825"/>
      </dsp:txXfrm>
    </dsp:sp>
    <dsp:sp modelId="{0C2EB8AA-CCE9-2442-B18A-34457085E2FC}">
      <dsp:nvSpPr>
        <dsp:cNvPr id="0" name=""/>
        <dsp:cNvSpPr/>
      </dsp:nvSpPr>
      <dsp:spPr>
        <a:xfrm>
          <a:off x="3022331" y="736635"/>
          <a:ext cx="146762" cy="55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358"/>
              </a:lnTo>
              <a:lnTo>
                <a:pt x="146762" y="5503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3D24E-0AFB-F74E-B0C3-BCAADFA4E1C9}">
      <dsp:nvSpPr>
        <dsp:cNvPr id="0" name=""/>
        <dsp:cNvSpPr/>
      </dsp:nvSpPr>
      <dsp:spPr>
        <a:xfrm>
          <a:off x="3169093" y="920088"/>
          <a:ext cx="1174098" cy="73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Accelerated training programs</a:t>
          </a:r>
          <a:endParaRPr lang="en-US" sz="1400" kern="1200" dirty="0"/>
        </a:p>
      </dsp:txBody>
      <dsp:txXfrm>
        <a:off x="3190586" y="941581"/>
        <a:ext cx="1131112" cy="690825"/>
      </dsp:txXfrm>
    </dsp:sp>
    <dsp:sp modelId="{1EE13EDB-389F-8342-9934-F45DEE0EC753}">
      <dsp:nvSpPr>
        <dsp:cNvPr id="0" name=""/>
        <dsp:cNvSpPr/>
      </dsp:nvSpPr>
      <dsp:spPr>
        <a:xfrm>
          <a:off x="3022331" y="736635"/>
          <a:ext cx="146762" cy="1467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623"/>
              </a:lnTo>
              <a:lnTo>
                <a:pt x="146762" y="14676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6F3D8-10F2-FD43-A2AC-2BF9C57D79E7}">
      <dsp:nvSpPr>
        <dsp:cNvPr id="0" name=""/>
        <dsp:cNvSpPr/>
      </dsp:nvSpPr>
      <dsp:spPr>
        <a:xfrm>
          <a:off x="3169093" y="1837352"/>
          <a:ext cx="1174098" cy="73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Public-private training partnerships</a:t>
          </a:r>
          <a:endParaRPr lang="en-US" sz="1400" kern="1200" dirty="0"/>
        </a:p>
      </dsp:txBody>
      <dsp:txXfrm>
        <a:off x="3190586" y="1858845"/>
        <a:ext cx="1131112" cy="690825"/>
      </dsp:txXfrm>
    </dsp:sp>
    <dsp:sp modelId="{6E089B35-2BDA-CB48-9FA3-C6832825DAE4}">
      <dsp:nvSpPr>
        <dsp:cNvPr id="0" name=""/>
        <dsp:cNvSpPr/>
      </dsp:nvSpPr>
      <dsp:spPr>
        <a:xfrm>
          <a:off x="4710098" y="2823"/>
          <a:ext cx="1467623" cy="733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Transportation infrastructure</a:t>
          </a:r>
          <a:endParaRPr lang="en-US" sz="1600" kern="1200" dirty="0"/>
        </a:p>
      </dsp:txBody>
      <dsp:txXfrm>
        <a:off x="4731591" y="24316"/>
        <a:ext cx="1424637" cy="690825"/>
      </dsp:txXfrm>
    </dsp:sp>
    <dsp:sp modelId="{040E42F5-D5FD-2E4A-8B2F-73FD14737680}">
      <dsp:nvSpPr>
        <dsp:cNvPr id="0" name=""/>
        <dsp:cNvSpPr/>
      </dsp:nvSpPr>
      <dsp:spPr>
        <a:xfrm>
          <a:off x="4856860" y="736635"/>
          <a:ext cx="146762" cy="55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358"/>
              </a:lnTo>
              <a:lnTo>
                <a:pt x="146762" y="5503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3C476-572B-AC48-8241-77369FE64A5A}">
      <dsp:nvSpPr>
        <dsp:cNvPr id="0" name=""/>
        <dsp:cNvSpPr/>
      </dsp:nvSpPr>
      <dsp:spPr>
        <a:xfrm>
          <a:off x="5003623" y="920088"/>
          <a:ext cx="1174098" cy="73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Posting vehicle weight limits</a:t>
          </a:r>
          <a:endParaRPr lang="en-US" sz="1400" kern="1200" dirty="0"/>
        </a:p>
      </dsp:txBody>
      <dsp:txXfrm>
        <a:off x="5025116" y="941581"/>
        <a:ext cx="1131112" cy="690825"/>
      </dsp:txXfrm>
    </dsp:sp>
    <dsp:sp modelId="{5A653942-014A-D748-BEED-6A1E5BAAC8A7}">
      <dsp:nvSpPr>
        <dsp:cNvPr id="0" name=""/>
        <dsp:cNvSpPr/>
      </dsp:nvSpPr>
      <dsp:spPr>
        <a:xfrm>
          <a:off x="4856860" y="736635"/>
          <a:ext cx="146762" cy="1467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623"/>
              </a:lnTo>
              <a:lnTo>
                <a:pt x="146762" y="14676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F024A-F107-954C-BFB7-AF2E1F0FB59F}">
      <dsp:nvSpPr>
        <dsp:cNvPr id="0" name=""/>
        <dsp:cNvSpPr/>
      </dsp:nvSpPr>
      <dsp:spPr>
        <a:xfrm>
          <a:off x="5003623" y="1837352"/>
          <a:ext cx="1174098" cy="73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Well permit fees allocated to transportation systems</a:t>
          </a:r>
          <a:endParaRPr lang="en-US" sz="1200" kern="1200" dirty="0"/>
        </a:p>
      </dsp:txBody>
      <dsp:txXfrm>
        <a:off x="5025116" y="1858845"/>
        <a:ext cx="1131112" cy="690825"/>
      </dsp:txXfrm>
    </dsp:sp>
    <dsp:sp modelId="{A2D8D534-2353-D141-8424-B56E20BB79F4}">
      <dsp:nvSpPr>
        <dsp:cNvPr id="0" name=""/>
        <dsp:cNvSpPr/>
      </dsp:nvSpPr>
      <dsp:spPr>
        <a:xfrm>
          <a:off x="4856860" y="736635"/>
          <a:ext cx="146762" cy="2384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887"/>
              </a:lnTo>
              <a:lnTo>
                <a:pt x="146762" y="23848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15BE8-FF35-5943-A408-C14FE1EE5281}">
      <dsp:nvSpPr>
        <dsp:cNvPr id="0" name=""/>
        <dsp:cNvSpPr/>
      </dsp:nvSpPr>
      <dsp:spPr>
        <a:xfrm>
          <a:off x="5003623" y="2754617"/>
          <a:ext cx="1174098" cy="73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Road maintenance agreements</a:t>
          </a:r>
          <a:endParaRPr lang="en-US" sz="1400" kern="1200" dirty="0"/>
        </a:p>
      </dsp:txBody>
      <dsp:txXfrm>
        <a:off x="5025116" y="2776110"/>
        <a:ext cx="1131112" cy="690825"/>
      </dsp:txXfrm>
    </dsp:sp>
    <dsp:sp modelId="{6EF5E0A1-E030-1041-BFE4-9244063EB0A8}">
      <dsp:nvSpPr>
        <dsp:cNvPr id="0" name=""/>
        <dsp:cNvSpPr/>
      </dsp:nvSpPr>
      <dsp:spPr>
        <a:xfrm>
          <a:off x="6544627" y="2823"/>
          <a:ext cx="1467623" cy="733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Landowner impacts</a:t>
          </a:r>
          <a:endParaRPr lang="en-US" sz="1600" kern="1200" dirty="0"/>
        </a:p>
      </dsp:txBody>
      <dsp:txXfrm>
        <a:off x="6566120" y="24316"/>
        <a:ext cx="1424637" cy="690825"/>
      </dsp:txXfrm>
    </dsp:sp>
    <dsp:sp modelId="{600A9E4F-B89D-114A-8092-65896C037AD8}">
      <dsp:nvSpPr>
        <dsp:cNvPr id="0" name=""/>
        <dsp:cNvSpPr/>
      </dsp:nvSpPr>
      <dsp:spPr>
        <a:xfrm>
          <a:off x="6691389" y="736635"/>
          <a:ext cx="146762" cy="55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358"/>
              </a:lnTo>
              <a:lnTo>
                <a:pt x="146762" y="5503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A3717-6E7F-BC44-8DC2-9FB0375EB98C}">
      <dsp:nvSpPr>
        <dsp:cNvPr id="0" name=""/>
        <dsp:cNvSpPr/>
      </dsp:nvSpPr>
      <dsp:spPr>
        <a:xfrm>
          <a:off x="6838152" y="920088"/>
          <a:ext cx="1174098" cy="73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Visual impact mitigation </a:t>
          </a:r>
          <a:endParaRPr lang="en-US" sz="1400" kern="1200" dirty="0"/>
        </a:p>
      </dsp:txBody>
      <dsp:txXfrm>
        <a:off x="6859645" y="941581"/>
        <a:ext cx="1131112" cy="690825"/>
      </dsp:txXfrm>
    </dsp:sp>
    <dsp:sp modelId="{88A5CED3-F0C0-A546-AA2B-DD01791096A0}">
      <dsp:nvSpPr>
        <dsp:cNvPr id="0" name=""/>
        <dsp:cNvSpPr/>
      </dsp:nvSpPr>
      <dsp:spPr>
        <a:xfrm>
          <a:off x="6691389" y="736635"/>
          <a:ext cx="146762" cy="1467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623"/>
              </a:lnTo>
              <a:lnTo>
                <a:pt x="146762" y="14676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A4075-BA65-DD45-BD34-B0FEF1FB9118}">
      <dsp:nvSpPr>
        <dsp:cNvPr id="0" name=""/>
        <dsp:cNvSpPr/>
      </dsp:nvSpPr>
      <dsp:spPr>
        <a:xfrm>
          <a:off x="6838152" y="1837352"/>
          <a:ext cx="1174098" cy="73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Auditory impact mitigation</a:t>
          </a:r>
          <a:endParaRPr lang="en-US" sz="1400" kern="1200" dirty="0"/>
        </a:p>
      </dsp:txBody>
      <dsp:txXfrm>
        <a:off x="6859645" y="1858845"/>
        <a:ext cx="1131112" cy="690825"/>
      </dsp:txXfrm>
    </dsp:sp>
    <dsp:sp modelId="{6617D2BA-09AE-2345-A460-5A164CCE6476}">
      <dsp:nvSpPr>
        <dsp:cNvPr id="0" name=""/>
        <dsp:cNvSpPr/>
      </dsp:nvSpPr>
      <dsp:spPr>
        <a:xfrm>
          <a:off x="6691389" y="736635"/>
          <a:ext cx="146762" cy="2384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887"/>
              </a:lnTo>
              <a:lnTo>
                <a:pt x="146762" y="23848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1F0E2-1456-F14E-A3E6-92458EA51F23}">
      <dsp:nvSpPr>
        <dsp:cNvPr id="0" name=""/>
        <dsp:cNvSpPr/>
      </dsp:nvSpPr>
      <dsp:spPr>
        <a:xfrm>
          <a:off x="6838152" y="2754617"/>
          <a:ext cx="1174098" cy="73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Setbacks / siting requirements</a:t>
          </a:r>
          <a:endParaRPr lang="en-US" sz="1400" kern="1200" dirty="0"/>
        </a:p>
      </dsp:txBody>
      <dsp:txXfrm>
        <a:off x="6859645" y="2776110"/>
        <a:ext cx="1131112" cy="690825"/>
      </dsp:txXfrm>
    </dsp:sp>
    <dsp:sp modelId="{0F8F6BEA-A75D-4143-9CFF-ABAFA70AC4D7}">
      <dsp:nvSpPr>
        <dsp:cNvPr id="0" name=""/>
        <dsp:cNvSpPr/>
      </dsp:nvSpPr>
      <dsp:spPr>
        <a:xfrm>
          <a:off x="6691389" y="736635"/>
          <a:ext cx="146762" cy="330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2152"/>
              </a:lnTo>
              <a:lnTo>
                <a:pt x="146762" y="33021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7639F-1F84-D946-9A68-4A1C17757AD0}">
      <dsp:nvSpPr>
        <dsp:cNvPr id="0" name=""/>
        <dsp:cNvSpPr/>
      </dsp:nvSpPr>
      <dsp:spPr>
        <a:xfrm>
          <a:off x="6838152" y="3671882"/>
          <a:ext cx="1174098" cy="73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Surface damage compensation requirements</a:t>
          </a:r>
          <a:endParaRPr lang="en-US" sz="1200" kern="1200" dirty="0"/>
        </a:p>
      </dsp:txBody>
      <dsp:txXfrm>
        <a:off x="6859645" y="3693375"/>
        <a:ext cx="1131112" cy="690825"/>
      </dsp:txXfrm>
    </dsp:sp>
    <dsp:sp modelId="{3BE29842-CFA6-A449-A76D-25BBE1C93371}">
      <dsp:nvSpPr>
        <dsp:cNvPr id="0" name=""/>
        <dsp:cNvSpPr/>
      </dsp:nvSpPr>
      <dsp:spPr>
        <a:xfrm>
          <a:off x="6691389" y="736635"/>
          <a:ext cx="146762" cy="4219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9417"/>
              </a:lnTo>
              <a:lnTo>
                <a:pt x="146762" y="42194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B9696-A54A-584E-A488-6674F5648D8F}">
      <dsp:nvSpPr>
        <dsp:cNvPr id="0" name=""/>
        <dsp:cNvSpPr/>
      </dsp:nvSpPr>
      <dsp:spPr>
        <a:xfrm>
          <a:off x="6838152" y="4589146"/>
          <a:ext cx="1174098" cy="73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Landowner / mineral owner education programs</a:t>
          </a:r>
          <a:endParaRPr lang="en-US" sz="1100" kern="1200" dirty="0"/>
        </a:p>
      </dsp:txBody>
      <dsp:txXfrm>
        <a:off x="6859645" y="4610639"/>
        <a:ext cx="1131112" cy="690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07C6-0654-4628-8D04-D3152A3D814D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59140-EE7F-477E-8251-A511BB1E9A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1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9140-EE7F-477E-8251-A511BB1E9A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9140-EE7F-477E-8251-A511BB1E9A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9140-EE7F-477E-8251-A511BB1E9A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Shannon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9140-EE7F-477E-8251-A511BB1E9A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Shannon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9140-EE7F-477E-8251-A511BB1E9A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Shannon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9140-EE7F-477E-8251-A511BB1E9A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Shannon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9140-EE7F-477E-8251-A511BB1E9A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Shannon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9140-EE7F-477E-8251-A511BB1E9A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Shannon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9140-EE7F-477E-8251-A511BB1E9A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Shannon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9140-EE7F-477E-8251-A511BB1E9A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576C-24D8-4DCE-B0A2-1F873593AB2C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5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7BA520-A42A-4ED8-BE6A-9BF8E34DA18C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3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444D15-82CA-4B63-BBC4-C5E879083491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7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AED36-A9A8-4664-A69B-07B5C6FE2512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A08BB-550B-4AAB-9717-5676C3CB0EDA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C94D7E-56E3-41B7-82AC-03D7029D750D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3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28A05D-2505-4D94-BD9B-1A522E379EA6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031B9B-2576-499D-9CD2-0EC86E67E171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F198EA-E2A7-44AB-98FA-B76FFC7FA8E3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7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DBADE-D7B8-46A1-96B3-C8192C8C67D0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1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19F48E-9A54-43B3-AB7F-D0DE6FAF2D77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3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0C7E5-D853-5D42-8FDF-EF8D66C93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rry.sanders@okstate.edu" TargetMode="External"/><Relationship Id="rId2" Type="http://schemas.openxmlformats.org/officeDocument/2006/relationships/hyperlink" Target="mailto:shannon.l.ferrell@okstate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752600"/>
            <a:ext cx="4572000" cy="17526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Eras Bold ITC" pitchFamily="34" charset="0"/>
              </a:rPr>
              <a:t>Natural Gas Extraction:</a:t>
            </a:r>
            <a:br>
              <a:rPr lang="en-US" sz="3200" dirty="0">
                <a:latin typeface="Eras Bold ITC" pitchFamily="34" charset="0"/>
              </a:rPr>
            </a:br>
            <a:r>
              <a:rPr lang="en-US" sz="2700" dirty="0">
                <a:latin typeface="Eras Bold ITC" pitchFamily="34" charset="0"/>
              </a:rPr>
              <a:t>Issues and Policy Options</a:t>
            </a:r>
            <a:endParaRPr lang="en-US" sz="3200" dirty="0">
              <a:latin typeface="Eras Bold IT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10000"/>
            <a:ext cx="4419600" cy="2438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Presented by</a:t>
            </a:r>
            <a:r>
              <a:rPr lang="en-US" sz="1800" dirty="0">
                <a:solidFill>
                  <a:schemeClr val="tx1"/>
                </a:solidFill>
                <a:latin typeface="Arial Black" pitchFamily="34" charset="0"/>
              </a:rPr>
              <a:t> 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Shannon </a:t>
            </a:r>
            <a:r>
              <a:rPr lang="en-US" sz="1800" dirty="0">
                <a:solidFill>
                  <a:schemeClr val="tx1"/>
                </a:solidFill>
                <a:latin typeface="Arial Black" pitchFamily="34" charset="0"/>
              </a:rPr>
              <a:t>L. Ferrell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Larry </a:t>
            </a:r>
            <a:r>
              <a:rPr lang="en-US" sz="1800" dirty="0">
                <a:solidFill>
                  <a:schemeClr val="tx1"/>
                </a:solidFill>
                <a:latin typeface="Arial Black" pitchFamily="34" charset="0"/>
              </a:rPr>
              <a:t>Sanders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Oklahoma 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State University </a:t>
            </a:r>
            <a:endParaRPr lang="en-US" sz="2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February 27, 2012</a:t>
            </a:r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76200"/>
            <a:ext cx="3581400" cy="13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1992129"/>
              </p:ext>
            </p:extLst>
          </p:nvPr>
        </p:nvGraphicFramePr>
        <p:xfrm>
          <a:off x="0" y="838200"/>
          <a:ext cx="9144000" cy="578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048000" y="0"/>
            <a:ext cx="6096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latin typeface="Eras Bold ITC" pitchFamily="34" charset="0"/>
                <a:cs typeface="BlairMdITC TT-Medium"/>
              </a:rPr>
              <a:t>Alternatives: Community</a:t>
            </a:r>
            <a:endParaRPr lang="en-US" sz="3200" dirty="0">
              <a:latin typeface="Eras Bold ITC" pitchFamily="34" charset="0"/>
              <a:cs typeface="BlairMdITC TT-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6658A8-0291-D548-B48B-4AF6B16CD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C6658A8-0291-D548-B48B-4AF6B16CD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69C623-41B8-144D-88EC-1DB798069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9C69C623-41B8-144D-88EC-1DB798069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6F42D8-1FBA-EE41-BE2D-17108AF12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C6F42D8-1FBA-EE41-BE2D-17108AF12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F4BECB-7862-3A44-A266-4AE2E33ED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C9F4BECB-7862-3A44-A266-4AE2E33ED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5E84F0-7E0B-204B-ADAB-FCF72B191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445E84F0-7E0B-204B-ADAB-FCF72B191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F7FAE-B99B-DC47-B4C8-8E44F68F6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9EF7FAE-B99B-DC47-B4C8-8E44F68F6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D5591F-76B9-A147-8E2E-D2ED4783E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47D5591F-76B9-A147-8E2E-D2ED4783E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53DD1A-9DF2-234D-85C9-E93C8233D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5D53DD1A-9DF2-234D-85C9-E93C8233D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70082C-D9DB-A345-B9F5-A2E3650BD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4070082C-D9DB-A345-B9F5-A2E3650BD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4AA0B8-BF71-704E-92AF-44F6EEBB3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DB4AA0B8-BF71-704E-92AF-44F6EEBB3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F710DF-FD3F-3541-8575-F84AFDB0B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9F710DF-FD3F-3541-8575-F84AFDB0B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B5C77-2699-0946-B369-6F1FB9659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A6B5C77-2699-0946-B369-6F1FB9659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2C6658-12E8-0A4D-992A-96EE03BBD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52C6658-12E8-0A4D-992A-96EE03BBD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B906E2-432E-3C44-B183-F6ABDF0F0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45B906E2-432E-3C44-B183-F6ABDF0F0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499AFA-1084-E844-9379-63D4D37DE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67499AFA-1084-E844-9379-63D4D37DE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C357BC-F422-C446-84FD-C6FDB0E22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1C357BC-F422-C446-84FD-C6FDB0E22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57F221-8BCD-A944-B167-3CC8BDE0F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357F221-8BCD-A944-B167-3CC8BDE0F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0B8071-20EA-BC42-A01D-A6C286D54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F70B8071-20EA-BC42-A01D-A6C286D54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74C89-DEC2-0B46-AD5C-102189E02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56F74C89-DEC2-0B46-AD5C-102189E02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4E8-E154-734E-9BD8-96FFFDCDC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FBD9E4E8-E154-734E-9BD8-96FFFDCDC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C2514D-0A72-694B-96D0-75B3206FB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BAC2514D-0A72-694B-96D0-75B3206FB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7D273-0E24-9644-9C40-8F2327C0D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E047D273-0E24-9644-9C40-8F2327C0D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4B86D8-208C-E541-8A77-15D3D9C6A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C54B86D8-208C-E541-8A77-15D3D9C6A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5430CB-0297-EC40-9A87-8456F9726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645430CB-0297-EC40-9A87-8456F9726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C82A3D-EA20-BE4E-85E3-6CA4F441D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C8C82A3D-EA20-BE4E-85E3-6CA4F441D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2D6FFE-AA2B-B54E-A4E5-DEFF3557C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E2D6FFE-AA2B-B54E-A4E5-DEFF3557C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E85E77-ED43-FB46-8E23-062310D74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A4E85E77-ED43-FB46-8E23-062310D74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2CF7E1-29E7-5F45-9125-3B97D2DE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672CF7E1-29E7-5F45-9125-3B97D2DE9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13DDE6-155D-8745-B086-C9D397DC9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1F13DDE6-155D-8745-B086-C9D397DC98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8D687-E0E2-1C4A-963F-3B80ADD61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A9F8D687-E0E2-1C4A-963F-3B80ADD61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BE318D-05D2-FD41-A0DB-B8CDD258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>
                                            <p:graphicEl>
                                              <a:dgm id="{F8BE318D-05D2-FD41-A0DB-B8CDD258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C2F917-36E6-3A4C-89C6-7A95C225D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FCC2F917-36E6-3A4C-89C6-7A95C225D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02F840-1787-5642-B415-A0C0BD0FE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F702F840-1787-5642-B415-A0C0BD0FE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9896D0-BBAA-9541-A4EF-06289BEE9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">
                                            <p:graphicEl>
                                              <a:dgm id="{789896D0-BBAA-9541-A4EF-06289BEE9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F4D0D5-2C6D-8640-86BC-18884E67E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">
                                            <p:graphicEl>
                                              <a:dgm id="{2EF4D0D5-2C6D-8640-86BC-18884E67E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8F563-5F28-2146-A7BB-C88C08B85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>
                                            <p:graphicEl>
                                              <a:dgm id="{4C78F563-5F28-2146-A7BB-C88C08B85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90B533-55DE-D845-80D2-A772F1680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1B90B533-55DE-D845-80D2-A772F1680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D2EF3-2736-4440-99DE-9E19E0481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">
                                            <p:graphicEl>
                                              <a:dgm id="{E7FD2EF3-2736-4440-99DE-9E19E0481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294CF5-E57A-2242-A633-2160F891D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>
                                            <p:graphicEl>
                                              <a:dgm id="{1D294CF5-E57A-2242-A633-2160F891D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6AB3A1-C695-1342-A85B-6764BFA99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">
                                            <p:graphicEl>
                                              <a:dgm id="{606AB3A1-C695-1342-A85B-6764BFA99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8938517"/>
              </p:ext>
            </p:extLst>
          </p:nvPr>
        </p:nvGraphicFramePr>
        <p:xfrm>
          <a:off x="90709" y="990600"/>
          <a:ext cx="9053291" cy="532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124200" y="0"/>
            <a:ext cx="601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latin typeface="Eras Bold ITC" pitchFamily="34" charset="0"/>
                <a:cs typeface="BlairMdITC TT-Medium"/>
              </a:rPr>
              <a:t>Alternatives: Community</a:t>
            </a:r>
            <a:endParaRPr lang="en-US" sz="3200" dirty="0">
              <a:latin typeface="Eras Bold ITC" pitchFamily="34" charset="0"/>
              <a:cs typeface="BlairMdITC TT-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304504-AEAB-2A45-88C1-0959AA59C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5304504-AEAB-2A45-88C1-0959AA59C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F83ADA-D0FF-D24F-B9F2-E89E5D472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F4F83ADA-D0FF-D24F-B9F2-E89E5D472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DB133-BCDE-B047-A8DE-C3C6AFCDC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D5DB133-BCDE-B047-A8DE-C3C6AFCDC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4B905D-9A9C-C342-975C-7D770E41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EA4B905D-9A9C-C342-975C-7D770E41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2C5E15-759B-5948-8AA0-4AFA43A58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C2C5E15-759B-5948-8AA0-4AFA43A58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E0F11-B710-A046-B7A1-813920513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802E0F11-B710-A046-B7A1-813920513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5602D0-8D2B-8643-B160-8830C319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35602D0-8D2B-8643-B160-8830C3195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AA18B-ACBD-3945-9C23-1C3389D93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D24AA18B-ACBD-3945-9C23-1C3389D93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2EB8AA-CCE9-2442-B18A-34457085E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C2EB8AA-CCE9-2442-B18A-34457085E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D3D24E-0AFB-F74E-B0C3-BCAADFA4E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D1D3D24E-0AFB-F74E-B0C3-BCAADFA4E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E13EDB-389F-8342-9934-F45DEE0EC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EE13EDB-389F-8342-9934-F45DEE0EC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A6F3D8-10F2-FD43-A2AC-2BF9C57D7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4A6F3D8-10F2-FD43-A2AC-2BF9C57D7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089B35-2BDA-CB48-9FA3-C6832825D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E089B35-2BDA-CB48-9FA3-C6832825D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0E42F5-D5FD-2E4A-8B2F-73FD14737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0E42F5-D5FD-2E4A-8B2F-73FD14737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53C476-572B-AC48-8241-77369FE64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E53C476-572B-AC48-8241-77369FE64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53942-014A-D748-BEED-6A1E5BAAC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A653942-014A-D748-BEED-6A1E5BAAC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FF024A-F107-954C-BFB7-AF2E1F0FB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2FFF024A-F107-954C-BFB7-AF2E1F0FB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D8D534-2353-D141-8424-B56E20BB7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A2D8D534-2353-D141-8424-B56E20BB7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915BE8-FF35-5943-A408-C14FE1EE5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33915BE8-FF35-5943-A408-C14FE1EE5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F5E0A1-E030-1041-BFE4-9244063EB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EF5E0A1-E030-1041-BFE4-9244063EB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0A9E4F-B89D-114A-8092-65896C037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600A9E4F-B89D-114A-8092-65896C037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6A3717-6E7F-BC44-8DC2-9FB0375EB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616A3717-6E7F-BC44-8DC2-9FB0375EB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5CED3-F0C0-A546-AA2B-DD0179109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88A5CED3-F0C0-A546-AA2B-DD01791096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A4075-BA65-DD45-BD34-B0FEF1FB9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6DA4075-BA65-DD45-BD34-B0FEF1FB9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17D2BA-09AE-2345-A460-5A164CCE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6617D2BA-09AE-2345-A460-5A164CCE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D1F0E2-1456-F14E-A3E6-92458EA51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90D1F0E2-1456-F14E-A3E6-92458EA51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8F6BEA-A75D-4143-9CFF-ABAFA70AC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0F8F6BEA-A75D-4143-9CFF-ABAFA70AC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7639F-1F84-D946-9A68-4A1C17757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147639F-1F84-D946-9A68-4A1C17757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E29842-CFA6-A449-A76D-25BBE1C93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3BE29842-CFA6-A449-A76D-25BBE1C93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AB9696-A54A-584E-A488-6674F564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E0AB9696-A54A-584E-A488-6674F564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Eras Bold ITC" pitchFamily="34" charset="0"/>
              </a:rPr>
              <a:t>Much uncertainty about natural gas extraction issues remains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Eras Bold ITC" pitchFamily="34" charset="0"/>
              </a:rPr>
              <a:t>All stakeholders have numerous options for action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Eras Bold ITC" pitchFamily="34" charset="0"/>
              </a:rPr>
              <a:t>Informed dialog among stakeholders at every level is critical</a:t>
            </a:r>
          </a:p>
          <a:p>
            <a:endParaRPr lang="en-US" dirty="0">
              <a:latin typeface="Eras Bold IT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dirty="0" smtClean="0">
                <a:latin typeface="Eras Bold ITC" pitchFamily="34" charset="0"/>
                <a:cs typeface="BlairMdITC TT-Medium"/>
              </a:rPr>
              <a:t>Conclusions</a:t>
            </a:r>
            <a:endParaRPr lang="en-US" sz="4800" dirty="0">
              <a:latin typeface="Eras Bold ITC" pitchFamily="34" charset="0"/>
              <a:cs typeface="BlairMdITC TT-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Eras Bold ITC" pitchFamily="34" charset="0"/>
              </a:rPr>
              <a:t>Thanks! Contact information:</a:t>
            </a:r>
            <a:br>
              <a:rPr lang="en-US" dirty="0" smtClean="0">
                <a:latin typeface="Eras Bold ITC" pitchFamily="34" charset="0"/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1177106">
            <a:off x="207013" y="1202334"/>
            <a:ext cx="4038600" cy="5562600"/>
          </a:xfrm>
          <a:solidFill>
            <a:srgbClr val="FFFF00"/>
          </a:solidFill>
        </p:spPr>
        <p:txBody>
          <a:bodyPr/>
          <a:lstStyle/>
          <a:p>
            <a:pPr lvl="1">
              <a:buNone/>
            </a:pPr>
            <a:r>
              <a:rPr lang="en-US" sz="2000" dirty="0" smtClean="0">
                <a:hlinkClick r:id="rId2"/>
              </a:rPr>
              <a:t>shannon.ferrell@okstate.edu</a:t>
            </a:r>
            <a:endParaRPr lang="en-US" sz="2000" dirty="0" smtClean="0"/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 rot="1431213">
            <a:off x="4699092" y="1431802"/>
            <a:ext cx="3733800" cy="55626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>
                <a:hlinkClick r:id="rId3"/>
              </a:rPr>
              <a:t>larry.sanders@okstate.edu</a:t>
            </a:r>
            <a:endParaRPr lang="en-US" sz="2000" dirty="0"/>
          </a:p>
        </p:txBody>
      </p:sp>
      <p:pic>
        <p:nvPicPr>
          <p:cNvPr id="1026" name="Picture 2" descr="C:\Users\lsander\AppData\Local\Microsoft\Windows\Temporary Internet Files\Content.IE5\R1ILE55E\MC90014979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9371">
            <a:off x="309446" y="2096339"/>
            <a:ext cx="3858736" cy="3679321"/>
          </a:xfrm>
          <a:prstGeom prst="rect">
            <a:avLst/>
          </a:prstGeom>
          <a:noFill/>
        </p:spPr>
      </p:pic>
      <p:pic>
        <p:nvPicPr>
          <p:cNvPr id="1028" name="Picture 4" descr="C:\Users\lsander\AppData\Local\Microsoft\Windows\Temporary Internet Files\Content.IE5\ZGC9SXRH\MC90039070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06255">
            <a:off x="4773638" y="2236420"/>
            <a:ext cx="3505200" cy="38862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3269984"/>
              </p:ext>
            </p:extLst>
          </p:nvPr>
        </p:nvGraphicFramePr>
        <p:xfrm>
          <a:off x="-503937" y="79458"/>
          <a:ext cx="10985899" cy="663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343400" y="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Eras Bold ITC" pitchFamily="34" charset="0"/>
                <a:cs typeface="BlairMdITC TT-Medium"/>
              </a:rPr>
              <a:t>Overview</a:t>
            </a:r>
            <a:endParaRPr lang="en-US" dirty="0">
              <a:latin typeface="Eras Bold ITC" pitchFamily="34" charset="0"/>
              <a:cs typeface="BlairMdITC TT-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96568-43CB-9249-90E3-F1B44E9CB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6996568-43CB-9249-90E3-F1B44E9CB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0002F3-E729-DC4A-A840-9FED905E3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50002F3-E729-DC4A-A840-9FED905E3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33D752-E9DF-F148-826C-F31F04853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733D752-E9DF-F148-826C-F31F04853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E05A2-9CC3-F042-8695-5DB2C85E1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80BE05A2-9CC3-F042-8695-5DB2C85E1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9CDCE0-2FB6-ED45-8638-B81A333F6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89CDCE0-2FB6-ED45-8638-B81A333F6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22AADA-30C2-1F46-A17B-205F548EB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5822AADA-30C2-1F46-A17B-205F548EB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BC13A-D416-754C-9A8A-823D08C00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688BC13A-D416-754C-9A8A-823D08C00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A56EAD-B6AB-C04D-9E1D-0302304E3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7FA56EAD-B6AB-C04D-9E1D-0302304E3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2CDBC6-12C2-AA40-AD21-1B93DF75A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B92CDBC6-12C2-AA40-AD21-1B93DF75A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2A9B81-616C-CA4D-B058-73859220B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12A9B81-616C-CA4D-B058-73859220B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BA13D1-2C9D-6848-8B9A-C5E933C53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0EBA13D1-2C9D-6848-8B9A-C5E933C53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4E6989-5501-9E40-9860-E030B2368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F54E6989-5501-9E40-9860-E030B2368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1447800"/>
            <a:ext cx="28956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METHODS</a:t>
            </a: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4343400"/>
            <a:ext cx="1905000" cy="16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</a:t>
            </a:r>
          </a:p>
          <a:p>
            <a:pPr algn="ctr"/>
            <a:r>
              <a:rPr lang="en-US" dirty="0" smtClean="0"/>
              <a:t>OF </a:t>
            </a:r>
          </a:p>
          <a:p>
            <a:pPr algn="ctr"/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4600" y="4343400"/>
            <a:ext cx="1905000" cy="167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OPTIONS</a:t>
            </a:r>
          </a:p>
          <a:p>
            <a:pPr algn="ctr"/>
            <a:r>
              <a:rPr lang="en-US" dirty="0" smtClean="0"/>
              <a:t>&amp; </a:t>
            </a:r>
          </a:p>
          <a:p>
            <a:pPr algn="ctr"/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0" y="1447800"/>
            <a:ext cx="2971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TECHNICAL ASPECTS</a:t>
            </a:r>
          </a:p>
          <a:p>
            <a:pPr algn="ctr"/>
            <a:r>
              <a:rPr lang="en-US" sz="2800" dirty="0" smtClean="0"/>
              <a:t>OF HYDRAULIC FRACTURING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724400" y="4343400"/>
            <a:ext cx="1905000" cy="1676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MECHANICS OF FRACKING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10400" y="4343400"/>
            <a:ext cx="19050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BRIEF POLICY/ REGULATORY HISTORY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343400" y="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Eras Bold ITC" pitchFamily="34" charset="0"/>
                <a:cs typeface="BlairMdITC TT-Medium"/>
              </a:rPr>
              <a:t>Background</a:t>
            </a:r>
            <a:endParaRPr lang="en-US" dirty="0">
              <a:latin typeface="Eras Bold ITC" pitchFamily="34" charset="0"/>
              <a:cs typeface="BlairMdITC TT-Medium"/>
            </a:endParaRPr>
          </a:p>
        </p:txBody>
      </p:sp>
      <p:cxnSp>
        <p:nvCxnSpPr>
          <p:cNvPr id="23" name="Elbow Connector 22"/>
          <p:cNvCxnSpPr/>
          <p:nvPr/>
        </p:nvCxnSpPr>
        <p:spPr>
          <a:xfrm rot="5400000">
            <a:off x="1149868" y="3269733"/>
            <a:ext cx="1014965" cy="1028700"/>
          </a:xfrm>
          <a:prstGeom prst="bentConnector3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2476501" y="3314700"/>
            <a:ext cx="990600" cy="914401"/>
          </a:xfrm>
          <a:prstGeom prst="bentConnector3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>
            <a:off x="5600700" y="3314700"/>
            <a:ext cx="990600" cy="914400"/>
          </a:xfrm>
          <a:prstGeom prst="bentConnector3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H="1">
            <a:off x="7029452" y="3333751"/>
            <a:ext cx="990598" cy="876298"/>
          </a:xfrm>
          <a:prstGeom prst="bentConnector3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10421432"/>
              </p:ext>
            </p:extLst>
          </p:nvPr>
        </p:nvGraphicFramePr>
        <p:xfrm>
          <a:off x="76200" y="685800"/>
          <a:ext cx="9023054" cy="612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343400" y="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Eras Bold ITC" pitchFamily="34" charset="0"/>
                <a:cs typeface="BlairMdITC TT-Medium"/>
              </a:rPr>
              <a:t>Issues: Environmental</a:t>
            </a:r>
            <a:endParaRPr lang="en-US" dirty="0">
              <a:latin typeface="Eras Bold ITC" pitchFamily="34" charset="0"/>
              <a:cs typeface="BlairMdITC TT-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58F933-4F9B-124E-B5B7-DA460A044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858F933-4F9B-124E-B5B7-DA460A044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011640-345D-A741-979E-6C2991AF1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011640-345D-A741-979E-6C2991AF1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21C144-50CD-3546-B8A1-76531214E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C21C144-50CD-3546-B8A1-76531214E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22F0FB-CA77-9748-A5C1-507EA3637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322F0FB-CA77-9748-A5C1-507EA3637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F4770-AB36-F54E-94A8-E5CB172E2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125F4770-AB36-F54E-94A8-E5CB172E2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29A7DA-C950-344E-8C76-886690B61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B29A7DA-C950-344E-8C76-886690B61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BC2FAD-1557-394B-899A-73BBBE51E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32BC2FAD-1557-394B-899A-73BBBE51E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5DD3C2-5890-B343-8393-5FB3E5A8B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BD5DD3C2-5890-B343-8393-5FB3E5A8B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4FAEAB-EF2C-AB42-8117-B272FED55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54FAEAB-EF2C-AB42-8117-B272FED55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624F9C-8B8C-6E49-840F-813B57039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4624F9C-8B8C-6E49-840F-813B57039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25429-733F-F14A-A10D-5D82CB976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46925429-733F-F14A-A10D-5D82CB976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10FB88-58C9-034B-BD07-1120BB80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E110FB88-58C9-034B-BD07-1120BB802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1FD056-9AF2-E949-98B4-2C354E07D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631FD056-9AF2-E949-98B4-2C354E07D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45A174-0318-074A-A372-7A98FB4E6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3145A174-0318-074A-A372-7A98FB4E6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B32D5A-7383-0F4B-AE7D-7252B0BB5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BCB32D5A-7383-0F4B-AE7D-7252B0BB5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9A5D65-9D89-F94D-AE1D-3A58243EF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0A9A5D65-9D89-F94D-AE1D-3A58243EF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546141-3B5C-3E4A-9CBE-8BF2B0ACF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D6546141-3B5C-3E4A-9CBE-8BF2B0ACF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FA6A82-7B37-044D-9112-5BFFF4864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37FA6A82-7B37-044D-9112-5BFFF4864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CF5F2F-5281-FF47-9D4B-DE10BC070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36CF5F2F-5281-FF47-9D4B-DE10BC070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B7F8B2-C19E-B146-9B1F-9BC21EAD3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3AB7F8B2-C19E-B146-9B1F-9BC21EAD3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7A5F56-44CD-C248-9087-E83962181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657A5F56-44CD-C248-9087-E83962181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BA4F5D-B0DD-5340-8C00-D9CF020C4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16BA4F5D-B0DD-5340-8C00-D9CF020C4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96A246-CB46-8544-8AD7-05E1DE4DF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6296A246-CB46-8544-8AD7-05E1DE4DF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8501BE-B112-864A-84BF-9DF5F0B10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DD8501BE-B112-864A-84BF-9DF5F0B10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58F0F2-32C3-934A-BE53-9082F4893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graphicEl>
                                              <a:dgm id="{3458F0F2-32C3-934A-BE53-9082F4893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6062AC-B708-2247-93EA-6A3D9918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BB6062AC-B708-2247-93EA-6A3D9918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332269-8EA6-FA45-80DA-59DBD51BC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>
                                            <p:graphicEl>
                                              <a:dgm id="{8C332269-8EA6-FA45-80DA-59DBD51BC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515688-D095-3E4E-A3A8-BEE9AF722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BF515688-D095-3E4E-A3A8-BEE9AF722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E55579-BE9D-7848-9123-51E585A47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">
                                            <p:graphicEl>
                                              <a:dgm id="{10E55579-BE9D-7848-9123-51E585A47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8B478E-9E89-E34D-8980-7BF9D5004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>
                                            <p:graphicEl>
                                              <a:dgm id="{C98B478E-9E89-E34D-8980-7BF9D5004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14D4C2-164C-9B40-8F78-D2E1AB08C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>
                                            <p:graphicEl>
                                              <a:dgm id="{6A14D4C2-164C-9B40-8F78-D2E1AB08C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9390987"/>
              </p:ext>
            </p:extLst>
          </p:nvPr>
        </p:nvGraphicFramePr>
        <p:xfrm>
          <a:off x="0" y="990600"/>
          <a:ext cx="9144000" cy="578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343400" y="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Eras Bold ITC" pitchFamily="34" charset="0"/>
                <a:cs typeface="BlairMdITC TT-Medium"/>
              </a:rPr>
              <a:t>Issues: Community</a:t>
            </a:r>
            <a:endParaRPr lang="en-US" dirty="0">
              <a:latin typeface="Eras Bold ITC" pitchFamily="34" charset="0"/>
              <a:cs typeface="BlairMdITC TT-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6658A8-0291-D548-B48B-4AF6B16CD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C6658A8-0291-D548-B48B-4AF6B16CD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69C623-41B8-144D-88EC-1DB798069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9C69C623-41B8-144D-88EC-1DB798069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6F42D8-1FBA-EE41-BE2D-17108AF12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C6F42D8-1FBA-EE41-BE2D-17108AF12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F4BECB-7862-3A44-A266-4AE2E33ED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C9F4BECB-7862-3A44-A266-4AE2E33ED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5E84F0-7E0B-204B-ADAB-FCF72B191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445E84F0-7E0B-204B-ADAB-FCF72B191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B5C77-2699-0946-B369-6F1FB9659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AA6B5C77-2699-0946-B369-6F1FB9659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2C6658-12E8-0A4D-992A-96EE03BBD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E52C6658-12E8-0A4D-992A-96EE03BBD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B906E2-432E-3C44-B183-F6ABDF0F0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45B906E2-432E-3C44-B183-F6ABDF0F0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499AFA-1084-E844-9379-63D4D37DE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7499AFA-1084-E844-9379-63D4D37DE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C357BC-F422-C446-84FD-C6FDB0E22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1C357BC-F422-C446-84FD-C6FDB0E22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74C89-DEC2-0B46-AD5C-102189E02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56F74C89-DEC2-0B46-AD5C-102189E02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4E8-E154-734E-9BD8-96FFFDCDC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BD9E4E8-E154-734E-9BD8-96FFFDCDC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C2514D-0A72-694B-96D0-75B3206FB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AC2514D-0A72-694B-96D0-75B3206FB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7D273-0E24-9644-9C40-8F2327C0D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E047D273-0E24-9644-9C40-8F2327C0D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4B86D8-208C-E541-8A77-15D3D9C6A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C54B86D8-208C-E541-8A77-15D3D9C6A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8D687-E0E2-1C4A-963F-3B80ADD61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A9F8D687-E0E2-1C4A-963F-3B80ADD61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BE318D-05D2-FD41-A0DB-B8CDD258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F8BE318D-05D2-FD41-A0DB-B8CDD258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C2F917-36E6-3A4C-89C6-7A95C225D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FCC2F917-36E6-3A4C-89C6-7A95C225D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02F840-1787-5642-B415-A0C0BD0FE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F702F840-1787-5642-B415-A0C0BD0FE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9896D0-BBAA-9541-A4EF-06289BEE9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789896D0-BBAA-9541-A4EF-06289BEE9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F4D0D5-2C6D-8640-86BC-18884E67E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2EF4D0D5-2C6D-8640-86BC-18884E67E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8F563-5F28-2146-A7BB-C88C08B85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C78F563-5F28-2146-A7BB-C88C08B85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90B533-55DE-D845-80D2-A772F1680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1B90B533-55DE-D845-80D2-A772F1680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D2EF3-2736-4440-99DE-9E19E0481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E7FD2EF3-2736-4440-99DE-9E19E0481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294CF5-E57A-2242-A633-2160F891D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1D294CF5-E57A-2242-A633-2160F891D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6AB3A1-C695-1342-A85B-6764BFA99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606AB3A1-C695-1342-A85B-6764BFA99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90687642"/>
              </p:ext>
            </p:extLst>
          </p:nvPr>
        </p:nvGraphicFramePr>
        <p:xfrm>
          <a:off x="90709" y="990600"/>
          <a:ext cx="9053291" cy="532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343400" y="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Arial Black" pitchFamily="34" charset="0"/>
                <a:cs typeface="BlairMdITC TT-Medium"/>
              </a:rPr>
              <a:t>Issues: Community</a:t>
            </a:r>
            <a:endParaRPr lang="en-US" dirty="0">
              <a:latin typeface="Arial Black" pitchFamily="34" charset="0"/>
              <a:cs typeface="BlairMdITC TT-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304504-AEAB-2A45-88C1-0959AA59C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5304504-AEAB-2A45-88C1-0959AA59C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F83ADA-D0FF-D24F-B9F2-E89E5D472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F4F83ADA-D0FF-D24F-B9F2-E89E5D472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DB133-BCDE-B047-A8DE-C3C6AFCDC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D5DB133-BCDE-B047-A8DE-C3C6AFCDC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4B905D-9A9C-C342-975C-7D770E41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EA4B905D-9A9C-C342-975C-7D770E41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2C5E15-759B-5948-8AA0-4AFA43A58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C2C5E15-759B-5948-8AA0-4AFA43A58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AA18B-ACBD-3945-9C23-1C3389D93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24AA18B-ACBD-3945-9C23-1C3389D93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2EB8AA-CCE9-2442-B18A-34457085E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0C2EB8AA-CCE9-2442-B18A-34457085E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D3D24E-0AFB-F74E-B0C3-BCAADFA4E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D1D3D24E-0AFB-F74E-B0C3-BCAADFA4E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E13EDB-389F-8342-9934-F45DEE0EC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1EE13EDB-389F-8342-9934-F45DEE0EC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A6F3D8-10F2-FD43-A2AC-2BF9C57D7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24A6F3D8-10F2-FD43-A2AC-2BF9C57D7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ACC786-664A-3849-89B5-F767DE09D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99ACC786-664A-3849-89B5-F767DE09D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5CC015-E2CC-C24E-A28A-DA271429E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65CC015-E2CC-C24E-A28A-DA271429E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089B35-2BDA-CB48-9FA3-C6832825D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E089B35-2BDA-CB48-9FA3-C6832825D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0E42F5-D5FD-2E4A-8B2F-73FD14737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0E42F5-D5FD-2E4A-8B2F-73FD14737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53C476-572B-AC48-8241-77369FE64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E53C476-572B-AC48-8241-77369FE64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53942-014A-D748-BEED-6A1E5BAAC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A653942-014A-D748-BEED-6A1E5BAAC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FF024A-F107-954C-BFB7-AF2E1F0FB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2FFF024A-F107-954C-BFB7-AF2E1F0FB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F5E0A1-E030-1041-BFE4-9244063EB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6EF5E0A1-E030-1041-BFE4-9244063EB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0A9E4F-B89D-114A-8092-65896C037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600A9E4F-B89D-114A-8092-65896C037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6A3717-6E7F-BC44-8DC2-9FB0375EB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16A3717-6E7F-BC44-8DC2-9FB0375EB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5CED3-F0C0-A546-AA2B-DD0179109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88A5CED3-F0C0-A546-AA2B-DD01791096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A4075-BA65-DD45-BD34-B0FEF1FB9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C6DA4075-BA65-DD45-BD34-B0FEF1FB9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8F6BEA-A75D-4143-9CFF-ABAFA70AC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8F6BEA-A75D-4143-9CFF-ABAFA70AC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7639F-1F84-D946-9A68-4A1C17757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147639F-1F84-D946-9A68-4A1C17757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E29842-CFA6-A449-A76D-25BBE1C93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3BE29842-CFA6-A449-A76D-25BBE1C93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AB9696-A54A-584E-A488-6674F564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E0AB9696-A54A-584E-A488-6674F564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43400" y="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Eras Bold ITC" pitchFamily="34" charset="0"/>
                <a:cs typeface="BlairMdITC TT-Medium"/>
              </a:rPr>
              <a:t>Framework</a:t>
            </a:r>
            <a:endParaRPr lang="en-US" dirty="0">
              <a:latin typeface="Eras Bold ITC" pitchFamily="34" charset="0"/>
              <a:cs typeface="BlairMdITC TT-Medium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12291129"/>
              </p:ext>
            </p:extLst>
          </p:nvPr>
        </p:nvGraphicFramePr>
        <p:xfrm>
          <a:off x="0" y="809860"/>
          <a:ext cx="9144000" cy="475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762000" y="5657671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Problem is </a:t>
            </a:r>
            <a:r>
              <a:rPr lang="en-US" sz="2400" dirty="0" smtClean="0">
                <a:solidFill>
                  <a:srgbClr val="FF0000"/>
                </a:solidFill>
              </a:rPr>
              <a:t>role of government &amp; responsibility of industry</a:t>
            </a:r>
            <a:r>
              <a:rPr lang="en-US" sz="2400" dirty="0" smtClean="0"/>
              <a:t> to provide the economic foundation for the preferred quality of life: getting </a:t>
            </a:r>
            <a:r>
              <a:rPr lang="en-US" sz="2400" dirty="0"/>
              <a:t>it </a:t>
            </a:r>
            <a:r>
              <a:rPr lang="en-US" sz="2400" i="1" dirty="0"/>
              <a:t>where</a:t>
            </a:r>
            <a:r>
              <a:rPr lang="en-US" sz="2400" dirty="0"/>
              <a:t>, </a:t>
            </a:r>
            <a:r>
              <a:rPr lang="en-US" sz="2400" i="1" dirty="0"/>
              <a:t>when</a:t>
            </a:r>
            <a:r>
              <a:rPr lang="en-US" sz="2400" dirty="0"/>
              <a:t>, </a:t>
            </a:r>
            <a:r>
              <a:rPr lang="en-US" sz="2400" i="1" dirty="0"/>
              <a:t>how much</a:t>
            </a:r>
            <a:r>
              <a:rPr lang="en-US" sz="2400" dirty="0"/>
              <a:t> and at a </a:t>
            </a:r>
            <a:r>
              <a:rPr lang="en-US" sz="2400" i="1" dirty="0"/>
              <a:t>price</a:t>
            </a:r>
            <a:r>
              <a:rPr lang="en-US" sz="2400" dirty="0"/>
              <a:t> we want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447014-CDEE-5942-93D1-024DE4E82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FB447014-CDEE-5942-93D1-024DE4E82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90D66A-6F2E-8241-A847-EB7B8CE67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8390D66A-6F2E-8241-A847-EB7B8CE67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788ECE-7AF7-0B48-A262-61E1FE425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6788ECE-7AF7-0B48-A262-61E1FE425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0E8F53-C954-6C4D-84A2-0794A12B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210E8F53-C954-6C4D-84A2-0794A12BD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1464E58-7F37-D948-9F78-5BC7D6DB7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31464E58-7F37-D948-9F78-5BC7D6DB7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155A52-4EC0-9E41-BA50-9F6108B58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16155A52-4EC0-9E41-BA50-9F6108B58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4F8C24-857A-E549-A857-7F7A42609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E74F8C24-857A-E549-A857-7F7A42609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A43A87-7C84-284E-B0BD-B45E907C9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D1A43A87-7C84-284E-B0BD-B45E907C9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DCD4BB-7A73-A64F-BB92-9CE4B32F7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0FDCD4BB-7A73-A64F-BB92-9CE4B32F7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-Turn Arrow 11"/>
          <p:cNvSpPr/>
          <p:nvPr/>
        </p:nvSpPr>
        <p:spPr>
          <a:xfrm>
            <a:off x="5851769" y="846015"/>
            <a:ext cx="2209800" cy="1676400"/>
          </a:xfrm>
          <a:prstGeom prst="uturnArrow">
            <a:avLst>
              <a:gd name="adj1" fmla="val 25000"/>
              <a:gd name="adj2" fmla="val 24767"/>
              <a:gd name="adj3" fmla="val 25000"/>
              <a:gd name="adj4" fmla="val 43750"/>
              <a:gd name="adj5" fmla="val 743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rot="10800000">
            <a:off x="951522" y="4663830"/>
            <a:ext cx="2209800" cy="167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1828800"/>
            <a:ext cx="353246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STATUS QUO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 NG price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Water quality/quantity uncertainty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ocal revenue issues to cover impacts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conomic development/jobs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</a:t>
            </a:r>
            <a:r>
              <a:rPr lang="en-US" dirty="0" smtClean="0"/>
              <a:t>oom-bust issues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Landowner profit opportunities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andowner adverse impacts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ther environmental issues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2438400" cy="4572000"/>
          </a:xfrm>
          <a:prstGeom prst="rect">
            <a:avLst/>
          </a:prstGeom>
          <a:solidFill>
            <a:srgbClr val="008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MORE INVOLVEMENT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Higher NG price; supply instability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ir/water protection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Threat to economic development/jobs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andowner profit opportunities less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Mitigation/public response to concerns funded by severance tax/mandated funds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2133600"/>
            <a:ext cx="2438400" cy="4584554"/>
          </a:xfrm>
          <a:prstGeom prst="rect">
            <a:avLst/>
          </a:prstGeom>
          <a:solidFill>
            <a:srgbClr val="008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LESS INVOLVEMENT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ow/lower NG price; increased supply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ore adverse environmental/community impacts likely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Less NG for future generations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</a:t>
            </a:r>
            <a:r>
              <a:rPr lang="en-US" dirty="0" smtClean="0"/>
              <a:t>igher profit margin for industry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ore economic development/jobs 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3400" y="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Eras Bold ITC" pitchFamily="34" charset="0"/>
                <a:cs typeface="BlairMdITC TT-Medium"/>
              </a:rPr>
              <a:t>Response alternatives and likely consequences</a:t>
            </a:r>
            <a:endParaRPr lang="en-US" dirty="0">
              <a:latin typeface="Eras Bold ITC" pitchFamily="34" charset="0"/>
              <a:cs typeface="BlairMdITC TT-Medium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12277461"/>
              </p:ext>
            </p:extLst>
          </p:nvPr>
        </p:nvGraphicFramePr>
        <p:xfrm>
          <a:off x="76200" y="685800"/>
          <a:ext cx="9023054" cy="612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667000" y="0"/>
            <a:ext cx="6477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Eras Bold ITC" pitchFamily="34" charset="0"/>
                <a:cs typeface="BlairMdITC TT-Medium"/>
              </a:rPr>
              <a:t>Alternatives: Environmental</a:t>
            </a:r>
            <a:endParaRPr lang="en-US" dirty="0">
              <a:latin typeface="Eras Bold ITC" pitchFamily="34" charset="0"/>
              <a:cs typeface="BlairMdITC TT-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7E5-D853-5D42-8FDF-EF8D66C93E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58F933-4F9B-124E-B5B7-DA460A044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858F933-4F9B-124E-B5B7-DA460A044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011640-345D-A741-979E-6C2991AF1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011640-345D-A741-979E-6C2991AF1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21C144-50CD-3546-B8A1-76531214E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C21C144-50CD-3546-B8A1-76531214E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22F0FB-CA77-9748-A5C1-507EA3637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322F0FB-CA77-9748-A5C1-507EA3637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F4770-AB36-F54E-94A8-E5CB172E2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5F4770-AB36-F54E-94A8-E5CB172E2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29A7DA-C950-344E-8C76-886690B61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0B29A7DA-C950-344E-8C76-886690B61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BC2FAD-1557-394B-899A-73BBBE51E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32BC2FAD-1557-394B-899A-73BBBE51E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5DD3C2-5890-B343-8393-5FB3E5A8B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BD5DD3C2-5890-B343-8393-5FB3E5A8B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4FAEAB-EF2C-AB42-8117-B272FED55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154FAEAB-EF2C-AB42-8117-B272FED55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624F9C-8B8C-6E49-840F-813B57039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64624F9C-8B8C-6E49-840F-813B57039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25429-733F-F14A-A10D-5D82CB976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46925429-733F-F14A-A10D-5D82CB976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10FB88-58C9-034B-BD07-1120BB80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E110FB88-58C9-034B-BD07-1120BB802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1FD056-9AF2-E949-98B4-2C354E07D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631FD056-9AF2-E949-98B4-2C354E07D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45A174-0318-074A-A372-7A98FB4E6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3145A174-0318-074A-A372-7A98FB4E6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B32D5A-7383-0F4B-AE7D-7252B0BB5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BCB32D5A-7383-0F4B-AE7D-7252B0BB5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9A5D65-9D89-F94D-AE1D-3A58243EF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0A9A5D65-9D89-F94D-AE1D-3A58243EF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546141-3B5C-3E4A-9CBE-8BF2B0ACF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D6546141-3B5C-3E4A-9CBE-8BF2B0ACF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FA6A82-7B37-044D-9112-5BFFF4864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37FA6A82-7B37-044D-9112-5BFFF4864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CF5F2F-5281-FF47-9D4B-DE10BC070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36CF5F2F-5281-FF47-9D4B-DE10BC070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B7F8B2-C19E-B146-9B1F-9BC21EAD3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3AB7F8B2-C19E-B146-9B1F-9BC21EAD3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7A5F56-44CD-C248-9087-E83962181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>
                                            <p:graphicEl>
                                              <a:dgm id="{657A5F56-44CD-C248-9087-E83962181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BA4F5D-B0DD-5340-8C00-D9CF020C4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16BA4F5D-B0DD-5340-8C00-D9CF020C4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96A246-CB46-8544-8AD7-05E1DE4DF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dgm id="{6296A246-CB46-8544-8AD7-05E1DE4DF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8501BE-B112-864A-84BF-9DF5F0B10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dgm id="{DD8501BE-B112-864A-84BF-9DF5F0B10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58F0F2-32C3-934A-BE53-9082F4893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3458F0F2-32C3-934A-BE53-9082F4893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6062AC-B708-2247-93EA-6A3D9918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BB6062AC-B708-2247-93EA-6A3D9918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332269-8EA6-FA45-80DA-59DBD51BC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8C332269-8EA6-FA45-80DA-59DBD51BC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515688-D095-3E4E-A3A8-BEE9AF722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>
                                            <p:graphicEl>
                                              <a:dgm id="{BF515688-D095-3E4E-A3A8-BEE9AF722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E55579-BE9D-7848-9123-51E585A47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10E55579-BE9D-7848-9123-51E585A47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8B478E-9E89-E34D-8980-7BF9D5004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>
                                            <p:graphicEl>
                                              <a:dgm id="{C98B478E-9E89-E34D-8980-7BF9D5004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14D4C2-164C-9B40-8F78-D2E1AB08C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">
                                            <p:graphicEl>
                                              <a:dgm id="{6A14D4C2-164C-9B40-8F78-D2E1AB08C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1C4A60-DA72-3949-8E0D-D0CD6D278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361C4A60-DA72-3949-8E0D-D0CD6D278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9AF73F-0211-994D-9A56-0859F8052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">
                                            <p:graphicEl>
                                              <a:dgm id="{BB9AF73F-0211-994D-9A56-0859F8052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Natural Gas Extraction:&amp;#x0D;&amp;#x0A;Issues and Policy Options&amp;quot;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4&quot;/&gt;&lt;/object&gt;&lt;object type=&quot;3&quot; unique_id=&quot;10007&quot;&gt;&lt;property id=&quot;20148&quot; value=&quot;5&quot;/&gt;&lt;property id=&quot;20300&quot; value=&quot;Slide 5&quot;/&gt;&lt;property id=&quot;20307&quot; value=&quot;266&quot;/&gt;&lt;/object&gt;&lt;object type=&quot;3&quot; unique_id=&quot;10008&quot;&gt;&lt;property id=&quot;20148&quot; value=&quot;5&quot;/&gt;&lt;property id=&quot;20300&quot; value=&quot;Slide 6&quot;/&gt;&lt;property id=&quot;20307&quot; value=&quot;267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9&quot;/&gt;&lt;/object&gt;&lt;object type=&quot;3&quot; unique_id=&quot;10011&quot;&gt;&lt;property id=&quot;20148&quot; value=&quot;5&quot;/&gt;&lt;property id=&quot;20300&quot; value=&quot;Slide 9&quot;/&gt;&lt;property id=&quot;20307&quot; value=&quot;261&quot;/&gt;&lt;/object&gt;&lt;object type=&quot;3&quot; unique_id=&quot;10012&quot;&gt;&lt;property id=&quot;20148&quot; value=&quot;5&quot;/&gt;&lt;property id=&quot;20300&quot; value=&quot;Slide 10&quot;/&gt;&lt;property id=&quot;20307&quot; value=&quot;262&quot;/&gt;&lt;/object&gt;&lt;object type=&quot;3&quot; unique_id=&quot;10013&quot;&gt;&lt;property id=&quot;20148&quot; value=&quot;5&quot;/&gt;&lt;property id=&quot;20300&quot; value=&quot;Slide 11&quot;/&gt;&lt;property id=&quot;20307&quot; value=&quot;263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 - &amp;quot;Thanks! Contact information:&amp;#x0D;&amp;#x0A; &amp;quot;&quot;/&gt;&lt;property id=&quot;20307&quot; value=&quot;270&quot;/&gt;&lt;/object&gt;&lt;/object&gt;&lt;object type=&quot;8&quot; unique_id=&quot;1003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669</Words>
  <Application>Microsoft Office PowerPoint</Application>
  <PresentationFormat>On-screen Show (4:3)</PresentationFormat>
  <Paragraphs>215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Natural Gas Extraction: Issues and Policy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 Contact information:  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Gas Extraction: Issues and Policy Options</dc:title>
  <dc:creator>Shannon Ferrell</dc:creator>
  <cp:lastModifiedBy>kub22</cp:lastModifiedBy>
  <cp:revision>33</cp:revision>
  <dcterms:created xsi:type="dcterms:W3CDTF">2013-02-24T14:31:29Z</dcterms:created>
  <dcterms:modified xsi:type="dcterms:W3CDTF">2013-03-04T18:04:34Z</dcterms:modified>
</cp:coreProperties>
</file>